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93" r:id="rId2"/>
    <p:sldMasterId id="2147483731" r:id="rId3"/>
  </p:sldMasterIdLst>
  <p:notesMasterIdLst>
    <p:notesMasterId r:id="rId5"/>
  </p:notesMasterIdLst>
  <p:sldIdLst>
    <p:sldId id="311" r:id="rId4"/>
  </p:sldIdLst>
  <p:sldSz cx="9144000" cy="6858000" type="screen4x3"/>
  <p:notesSz cx="6858000" cy="9144000"/>
  <p:defaultTextStyle>
    <a:defPPr>
      <a:defRPr lang="nn-NO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E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52" autoAdjust="0"/>
  </p:normalViewPr>
  <p:slideViewPr>
    <p:cSldViewPr snapToGrid="0">
      <p:cViewPr varScale="1">
        <p:scale>
          <a:sx n="108" d="100"/>
          <a:sy n="108" d="100"/>
        </p:scale>
        <p:origin x="145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F4F1C-6E56-4C56-A28F-8575223EE777}" type="datetimeFigureOut">
              <a:rPr lang="nb-NO" smtClean="0"/>
              <a:t>15.02.2019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2B213-0FA9-47C9-A067-7E109F3F108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23075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18B5E2-74D1-4756-A330-D7476584BE3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156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tags" Target="../tags/tag7.xml"/><Relationship Id="rId7" Type="http://schemas.openxmlformats.org/officeDocument/2006/relationships/image" Target="../media/image5.emf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6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581400" y="2819401"/>
            <a:ext cx="4267200" cy="1219200"/>
          </a:xfrm>
        </p:spPr>
        <p:txBody>
          <a:bodyPr/>
          <a:lstStyle>
            <a:lvl1pPr algn="l">
              <a:defRPr b="1">
                <a:latin typeface="Calibri (Overskrifter)"/>
                <a:cs typeface="Calibri (Overskrifter)"/>
              </a:defRPr>
            </a:lvl1pPr>
          </a:lstStyle>
          <a:p>
            <a:r>
              <a:rPr lang="nb-NO"/>
              <a:t>Klikk for å redigere tittelstil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581400" y="4343400"/>
            <a:ext cx="5029200" cy="1676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90173011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724EE78-EBBF-4143-AC57-A8AF1C4D603D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258605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1CDE18E-898B-4B99-85FA-6C3D4DFF505C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158396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7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title</a:t>
            </a:r>
            <a:r>
              <a:rPr lang="nb-NO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edit</a:t>
            </a:r>
            <a:r>
              <a:rPr lang="nb-NO" dirty="0"/>
              <a:t> Master </a:t>
            </a:r>
            <a:r>
              <a:rPr lang="nb-NO" dirty="0" err="1"/>
              <a:t>subtitle</a:t>
            </a:r>
            <a:r>
              <a:rPr lang="nb-NO" dirty="0"/>
              <a:t>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40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1F497D"/>
              </a:buClr>
            </a:pPr>
            <a:fld id="{449D1F14-3916-46DB-B355-215466F86570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>
                <a:buClr>
                  <a:srgbClr val="1F497D"/>
                </a:buClr>
              </a:pPr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285750"/>
            <a:ext cx="9144000" cy="6572250"/>
            <a:chOff x="0" y="285750"/>
            <a:chExt cx="9906000" cy="6572250"/>
          </a:xfrm>
        </p:grpSpPr>
        <p:sp>
          <p:nvSpPr>
            <p:cNvPr id="8" name="Rectangle 7"/>
            <p:cNvSpPr/>
            <p:nvPr/>
          </p:nvSpPr>
          <p:spPr bwMode="auto">
            <a:xfrm>
              <a:off x="0" y="285750"/>
              <a:ext cx="9906000" cy="605025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81903" eaLnBrk="0" hangingPunct="0">
                <a:spcBef>
                  <a:spcPct val="50000"/>
                </a:spcBef>
                <a:buClr>
                  <a:srgbClr val="1F497D"/>
                </a:buClr>
                <a:buFont typeface="Symbol" pitchFamily="18" charset="2"/>
                <a:buNone/>
              </a:pPr>
              <a:endParaRPr lang="nb-NO" sz="1292" dirty="0">
                <a:solidFill>
                  <a:srgbClr val="737377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731488" y="6308725"/>
              <a:ext cx="5174511" cy="549275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81903" eaLnBrk="0" hangingPunct="0">
                <a:spcBef>
                  <a:spcPct val="50000"/>
                </a:spcBef>
                <a:buClr>
                  <a:srgbClr val="1F497D"/>
                </a:buClr>
                <a:buFont typeface="Symbol" pitchFamily="18" charset="2"/>
                <a:buNone/>
              </a:pPr>
              <a:endParaRPr lang="nb-NO" sz="1292" dirty="0">
                <a:solidFill>
                  <a:srgbClr val="737377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0" y="6613451"/>
              <a:ext cx="9905999" cy="244549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781903" eaLnBrk="0" hangingPunct="0">
                <a:spcBef>
                  <a:spcPct val="50000"/>
                </a:spcBef>
                <a:buClr>
                  <a:srgbClr val="1F497D"/>
                </a:buClr>
                <a:buFont typeface="Symbol" pitchFamily="18" charset="2"/>
                <a:buNone/>
              </a:pPr>
              <a:endParaRPr lang="nb-NO" sz="1292" dirty="0">
                <a:solidFill>
                  <a:srgbClr val="737377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41789" y="416720"/>
            <a:ext cx="8660424" cy="6024563"/>
          </a:xfrm>
          <a:prstGeom prst="rect">
            <a:avLst/>
          </a:prstGeom>
          <a:solidFill>
            <a:srgbClr val="DEE3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defTabSz="422032" fontAlgn="auto">
              <a:spcBef>
                <a:spcPts val="0"/>
              </a:spcBef>
              <a:spcAft>
                <a:spcPts val="0"/>
              </a:spcAft>
            </a:pPr>
            <a:endParaRPr lang="nb-NO" sz="166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AutoShape 3"/>
          <p:cNvSpPr>
            <a:spLocks noChangeAspect="1" noChangeArrowheads="1" noTextEdit="1"/>
          </p:cNvSpPr>
          <p:nvPr/>
        </p:nvSpPr>
        <p:spPr bwMode="auto">
          <a:xfrm>
            <a:off x="266700" y="285754"/>
            <a:ext cx="8658959" cy="602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t" anchorCtr="0" compatLnSpc="1">
            <a:prstTxWarp prst="textNoShape">
              <a:avLst/>
            </a:prstTxWarp>
          </a:bodyPr>
          <a:lstStyle/>
          <a:p>
            <a:pPr defTabSz="422032" fontAlgn="auto">
              <a:spcBef>
                <a:spcPts val="0"/>
              </a:spcBef>
              <a:spcAft>
                <a:spcPts val="0"/>
              </a:spcAft>
            </a:pPr>
            <a:endParaRPr lang="nb-NO" sz="166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pic>
        <p:nvPicPr>
          <p:cNvPr id="14" name="Picture 2" descr="\\10.65.9.150\ds1\RRU\JOBS\LIBRARY\DSP02000 - DSP02099\DSP02001 Admin Logo Brand Update\logo files wip\NEW PA LOGO\New PA Logo 2-17 x 2-36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3467" y="665307"/>
            <a:ext cx="731158" cy="72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10"/>
          <p:cNvSpPr txBox="1">
            <a:spLocks/>
          </p:cNvSpPr>
          <p:nvPr/>
        </p:nvSpPr>
        <p:spPr>
          <a:xfrm>
            <a:off x="3505201" y="6409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n-NO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1107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422032" fontAlgn="auto">
              <a:spcBef>
                <a:spcPts val="0"/>
              </a:spcBef>
              <a:spcAft>
                <a:spcPts val="0"/>
              </a:spcAft>
            </a:pPr>
            <a:fld id="{9239A2D9-4074-4618-8F61-8F3B583D3BD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 defTabSz="422032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182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ndard analys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507" y="274638"/>
            <a:ext cx="8798988" cy="71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1846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/>
              <a:t>Klikk for å legge til overskrift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825064" y="0"/>
            <a:ext cx="5146431" cy="288000"/>
          </a:xfrm>
          <a:prstGeom prst="rect">
            <a:avLst/>
          </a:prstGeom>
        </p:spPr>
        <p:txBody>
          <a:bodyPr anchor="ctr"/>
          <a:lstStyle>
            <a:lvl1pPr marL="0" indent="0" algn="r">
              <a:buFontTx/>
              <a:buNone/>
              <a:defRPr sz="1292" i="1">
                <a:solidFill>
                  <a:srgbClr val="D9D9D9"/>
                </a:solidFill>
                <a:latin typeface="Arial" pitchFamily="34" charset="0"/>
                <a:cs typeface="Arial" pitchFamily="34" charset="0"/>
              </a:defRPr>
            </a:lvl1pPr>
            <a:lvl2pPr marL="422032" indent="0">
              <a:buFontTx/>
              <a:buNone/>
              <a:defRPr/>
            </a:lvl2pPr>
            <a:lvl3pPr marL="844065" indent="0">
              <a:buFontTx/>
              <a:buNone/>
              <a:defRPr/>
            </a:lvl3pPr>
            <a:lvl4pPr marL="1266097" indent="0">
              <a:buFontTx/>
              <a:buNone/>
              <a:defRPr/>
            </a:lvl4pPr>
            <a:lvl5pPr marL="1688130" indent="0">
              <a:buFontTx/>
              <a:buNone/>
              <a:defRPr/>
            </a:lvl5pPr>
          </a:lstStyle>
          <a:p>
            <a:pPr lvl="0"/>
            <a:r>
              <a:rPr lang="nb-NO" dirty="0"/>
              <a:t>Klikk for å legge til kapittelnummer og -beskrivelse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buClr>
                <a:srgbClr val="1F497D"/>
              </a:buClr>
            </a:pPr>
            <a:fld id="{9239A2D9-4074-4618-8F61-8F3B583D3BD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>
                <a:buClr>
                  <a:srgbClr val="1F497D"/>
                </a:buClr>
              </a:pPr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504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befalings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467" y="1588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67" y="1588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" y="5575300"/>
            <a:ext cx="9144000" cy="1282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endParaRPr lang="nb-NO" sz="1292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flipH="1">
            <a:off x="2980593" y="1059180"/>
            <a:ext cx="6226907" cy="5798820"/>
          </a:xfrm>
          <a:prstGeom prst="rect">
            <a:avLst/>
          </a:prstGeom>
          <a:solidFill>
            <a:schemeClr val="bg2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r>
              <a:rPr lang="nb-NO" sz="1292" dirty="0">
                <a:solidFill>
                  <a:prstClr val="white"/>
                </a:solidFill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2" y="1059180"/>
            <a:ext cx="2980594" cy="5798820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endParaRPr lang="nb-NO" sz="1292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507" y="274638"/>
            <a:ext cx="8798988" cy="71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1846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b-NO" dirty="0"/>
              <a:t>Klikk for å legge til overskrift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825064" y="0"/>
            <a:ext cx="5146431" cy="288000"/>
          </a:xfrm>
          <a:prstGeom prst="rect">
            <a:avLst/>
          </a:prstGeom>
        </p:spPr>
        <p:txBody>
          <a:bodyPr anchor="ctr"/>
          <a:lstStyle>
            <a:lvl1pPr marL="0" indent="0" algn="r">
              <a:buFontTx/>
              <a:buNone/>
              <a:defRPr sz="1292" i="1">
                <a:solidFill>
                  <a:srgbClr val="D9D9D9"/>
                </a:solidFill>
                <a:latin typeface="Arial" pitchFamily="34" charset="0"/>
                <a:cs typeface="Arial" pitchFamily="34" charset="0"/>
              </a:defRPr>
            </a:lvl1pPr>
            <a:lvl2pPr marL="422032" indent="0">
              <a:buFontTx/>
              <a:buNone/>
              <a:defRPr/>
            </a:lvl2pPr>
            <a:lvl3pPr marL="844065" indent="0">
              <a:buFontTx/>
              <a:buNone/>
              <a:defRPr/>
            </a:lvl3pPr>
            <a:lvl4pPr marL="1266097" indent="0">
              <a:buFontTx/>
              <a:buNone/>
              <a:defRPr/>
            </a:lvl4pPr>
            <a:lvl5pPr marL="1688130" indent="0">
              <a:buFontTx/>
              <a:buNone/>
              <a:defRPr/>
            </a:lvl5pPr>
          </a:lstStyle>
          <a:p>
            <a:pPr lvl="0"/>
            <a:r>
              <a:rPr lang="nb-NO" dirty="0"/>
              <a:t>Klikk for å legge til kapittelnummer og -beskrivelse</a:t>
            </a:r>
          </a:p>
        </p:txBody>
      </p:sp>
      <p:sp>
        <p:nvSpPr>
          <p:cNvPr id="9" name="Slide Number Placeholder 10"/>
          <p:cNvSpPr txBox="1">
            <a:spLocks/>
          </p:cNvSpPr>
          <p:nvPr/>
        </p:nvSpPr>
        <p:spPr>
          <a:xfrm>
            <a:off x="3504367" y="6357675"/>
            <a:ext cx="2133600" cy="365125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GB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2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22032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fld id="{9239A2D9-4074-4618-8F61-8F3B583D3BD5}" type="slidenum">
              <a:rPr lang="nb-NO" sz="1107" smtClean="0">
                <a:solidFill>
                  <a:prstClr val="black">
                    <a:tint val="75000"/>
                  </a:prstClr>
                </a:solidFill>
              </a:rPr>
              <a:pPr defTabSz="422032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</a:pPr>
              <a:t>‹#›</a:t>
            </a:fld>
            <a:endParaRPr lang="nb-NO" sz="1107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2" descr="\\10.65.9.150\ds1\RRU\JOBS\LIBRARY\DSP02000 - DSP02099\DSP02001 Admin Logo Brand Update\logo files wip\NEW PA LOGO\New PA Logo 1-15 x 1-26.e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92" y="6440048"/>
            <a:ext cx="306258" cy="3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" y="1059180"/>
            <a:ext cx="2980595" cy="557738"/>
          </a:xfrm>
          <a:prstGeom prst="rect">
            <a:avLst/>
          </a:prstGeom>
          <a:solidFill>
            <a:srgbClr val="29394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293947"/>
              </a:buClr>
              <a:buFont typeface="Symbol" pitchFamily="18" charset="2"/>
              <a:buNone/>
            </a:pPr>
            <a:endParaRPr lang="nb-NO" sz="1292" b="1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0598" y="1059180"/>
            <a:ext cx="6177922" cy="557738"/>
          </a:xfrm>
          <a:prstGeom prst="rect">
            <a:avLst/>
          </a:prstGeom>
          <a:solidFill>
            <a:srgbClr val="29394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293947"/>
              </a:buClr>
              <a:buFont typeface="Symbol" pitchFamily="18" charset="2"/>
              <a:buNone/>
            </a:pPr>
            <a:endParaRPr lang="nb-NO" sz="1292" b="1" dirty="0">
              <a:solidFill>
                <a:srgbClr val="FFFFFF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059180"/>
            <a:ext cx="2980593" cy="55773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22032" indent="0">
              <a:buFontTx/>
              <a:buNone/>
              <a:defRPr/>
            </a:lvl2pPr>
            <a:lvl3pPr marL="844065" indent="0">
              <a:buFontTx/>
              <a:buNone/>
              <a:defRPr/>
            </a:lvl3pPr>
            <a:lvl4pPr marL="1266097" indent="0">
              <a:buFontTx/>
              <a:buNone/>
              <a:defRPr/>
            </a:lvl4pPr>
            <a:lvl5pPr marL="1688130" indent="0">
              <a:buFontTx/>
              <a:buNone/>
              <a:defRPr/>
            </a:lvl5pPr>
          </a:lstStyle>
          <a:p>
            <a:pPr lvl="0"/>
            <a:r>
              <a:rPr lang="nb-NO" dirty="0"/>
              <a:t>Klikk for å skrive inn seksjonsoverskrift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980593" y="1059180"/>
            <a:ext cx="6163407" cy="557738"/>
          </a:xfrm>
          <a:prstGeom prst="rect">
            <a:avLst/>
          </a:prstGeom>
        </p:spPr>
        <p:txBody>
          <a:bodyPr anchor="ctr"/>
          <a:lstStyle>
            <a:lvl1pPr marL="0" indent="0" algn="ctr">
              <a:buFontTx/>
              <a:buNone/>
              <a:defRPr sz="1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22032" indent="0">
              <a:buFontTx/>
              <a:buNone/>
              <a:defRPr/>
            </a:lvl2pPr>
            <a:lvl3pPr marL="844065" indent="0">
              <a:buFontTx/>
              <a:buNone/>
              <a:defRPr/>
            </a:lvl3pPr>
            <a:lvl4pPr marL="1266097" indent="0">
              <a:buFontTx/>
              <a:buNone/>
              <a:defRPr/>
            </a:lvl4pPr>
            <a:lvl5pPr marL="1688130" indent="0">
              <a:buFontTx/>
              <a:buNone/>
              <a:defRPr/>
            </a:lvl5pPr>
          </a:lstStyle>
          <a:p>
            <a:pPr lvl="0"/>
            <a:r>
              <a:rPr lang="nb-NO" dirty="0"/>
              <a:t>Klikk for å skrive inn seksjonsoverskrift</a:t>
            </a:r>
          </a:p>
        </p:txBody>
      </p:sp>
      <p:graphicFrame>
        <p:nvGraphicFramePr>
          <p:cNvPr id="14" name="Object 13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467" y="1588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" name="think-cell Slide" r:id="rId8" imgW="270" imgH="270" progId="TCLayout.ActiveDocument.1">
                  <p:embed/>
                </p:oleObj>
              </mc:Choice>
              <mc:Fallback>
                <p:oleObj name="think-cell Slide" r:id="rId8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67" y="1588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1" y="5575300"/>
            <a:ext cx="9144000" cy="1282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endParaRPr lang="nb-NO" sz="1292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flipH="1">
            <a:off x="2980593" y="1059180"/>
            <a:ext cx="6226907" cy="5798820"/>
          </a:xfrm>
          <a:prstGeom prst="rect">
            <a:avLst/>
          </a:prstGeom>
          <a:solidFill>
            <a:schemeClr val="bg2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r>
              <a:rPr lang="nb-NO" sz="1292" dirty="0">
                <a:solidFill>
                  <a:prstClr val="white"/>
                </a:solidFill>
              </a:rPr>
              <a:t>	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" y="1059180"/>
            <a:ext cx="2980594" cy="5798820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1F497D"/>
              </a:buClr>
              <a:buFont typeface="Symbol" pitchFamily="18" charset="2"/>
              <a:buNone/>
            </a:pPr>
            <a:endParaRPr lang="nb-NO" sz="1292" dirty="0">
              <a:solidFill>
                <a:prstClr val="white"/>
              </a:solidFill>
            </a:endParaRPr>
          </a:p>
        </p:txBody>
      </p:sp>
      <p:sp>
        <p:nvSpPr>
          <p:cNvPr id="20" name="Slide Number Placeholder 10"/>
          <p:cNvSpPr txBox="1">
            <a:spLocks/>
          </p:cNvSpPr>
          <p:nvPr/>
        </p:nvSpPr>
        <p:spPr>
          <a:xfrm>
            <a:off x="3504367" y="6357675"/>
            <a:ext cx="2133600" cy="365125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GB"/>
            </a:defPPr>
            <a:lvl1pPr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2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rgbClr val="737377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defTabSz="422032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</a:pPr>
            <a:fld id="{9239A2D9-4074-4618-8F61-8F3B583D3BD5}" type="slidenum">
              <a:rPr lang="nb-NO" sz="1107" smtClean="0">
                <a:solidFill>
                  <a:prstClr val="black">
                    <a:tint val="75000"/>
                  </a:prstClr>
                </a:solidFill>
              </a:rPr>
              <a:pPr defTabSz="422032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</a:pPr>
              <a:t>‹#›</a:t>
            </a:fld>
            <a:endParaRPr lang="nb-NO" sz="1107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1" name="Picture 2" descr="\\10.65.9.150\ds1\RRU\JOBS\LIBRARY\DSP02000 - DSP02099\DSP02001 Admin Logo Brand Update\logo files wip\NEW PA LOGO\New PA Logo 1-15 x 1-26.e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92" y="6440048"/>
            <a:ext cx="306258" cy="3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8" y="1059180"/>
            <a:ext cx="2980595" cy="557738"/>
          </a:xfrm>
          <a:prstGeom prst="rect">
            <a:avLst/>
          </a:prstGeom>
          <a:solidFill>
            <a:srgbClr val="29394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293947"/>
              </a:buClr>
              <a:buFont typeface="Symbol" pitchFamily="18" charset="2"/>
              <a:buNone/>
            </a:pPr>
            <a:endParaRPr lang="nb-NO" sz="1292" b="1" dirty="0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80598" y="1059180"/>
            <a:ext cx="6177922" cy="557738"/>
          </a:xfrm>
          <a:prstGeom prst="rect">
            <a:avLst/>
          </a:prstGeom>
          <a:solidFill>
            <a:srgbClr val="29394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81903" eaLnBrk="0" hangingPunct="0">
              <a:spcBef>
                <a:spcPct val="50000"/>
              </a:spcBef>
              <a:buClr>
                <a:srgbClr val="293947"/>
              </a:buClr>
              <a:buFont typeface="Symbol" pitchFamily="18" charset="2"/>
              <a:buNone/>
            </a:pPr>
            <a:endParaRPr lang="nb-NO" sz="1292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386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 1"/>
          <p:cNvSpPr>
            <a:spLocks noGrp="1"/>
          </p:cNvSpPr>
          <p:nvPr>
            <p:ph type="ctrTitle"/>
          </p:nvPr>
        </p:nvSpPr>
        <p:spPr>
          <a:xfrm>
            <a:off x="440532" y="1385739"/>
            <a:ext cx="8262937" cy="1265810"/>
          </a:xfrm>
        </p:spPr>
        <p:txBody>
          <a:bodyPr>
            <a:normAutofit/>
          </a:bodyPr>
          <a:lstStyle>
            <a:lvl1pPr algn="l">
              <a:defRPr sz="375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2" name="Undertittel 2"/>
          <p:cNvSpPr>
            <a:spLocks noGrp="1"/>
          </p:cNvSpPr>
          <p:nvPr>
            <p:ph type="subTitle" idx="1"/>
          </p:nvPr>
        </p:nvSpPr>
        <p:spPr>
          <a:xfrm>
            <a:off x="440532" y="2743623"/>
            <a:ext cx="8262937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4" indent="0" algn="ctr">
              <a:buNone/>
              <a:defRPr sz="1500"/>
            </a:lvl2pPr>
            <a:lvl3pPr marL="685810" indent="0" algn="ctr">
              <a:buNone/>
              <a:defRPr sz="1350"/>
            </a:lvl3pPr>
            <a:lvl4pPr marL="1028714" indent="0" algn="ctr">
              <a:buNone/>
              <a:defRPr sz="1200"/>
            </a:lvl4pPr>
            <a:lvl5pPr marL="1371619" indent="0" algn="ctr">
              <a:buNone/>
              <a:defRPr sz="1200"/>
            </a:lvl5pPr>
            <a:lvl6pPr marL="1714524" indent="0" algn="ctr">
              <a:buNone/>
              <a:defRPr sz="1200"/>
            </a:lvl6pPr>
            <a:lvl7pPr marL="2057428" indent="0" algn="ctr">
              <a:buNone/>
              <a:defRPr sz="1200"/>
            </a:lvl7pPr>
            <a:lvl8pPr marL="2400333" indent="0" algn="ctr">
              <a:buNone/>
              <a:defRPr sz="1200"/>
            </a:lvl8pPr>
            <a:lvl9pPr marL="2743238" indent="0" algn="ctr">
              <a:buNone/>
              <a:defRPr sz="1200"/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BDF55565-9BBD-49F1-85ED-BBABAD57430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7267583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innhold 3"/>
          <p:cNvSpPr>
            <a:spLocks noGrp="1" noChangeAspect="1"/>
          </p:cNvSpPr>
          <p:nvPr>
            <p:ph sz="half" idx="2"/>
          </p:nvPr>
        </p:nvSpPr>
        <p:spPr>
          <a:xfrm>
            <a:off x="447602" y="1783564"/>
            <a:ext cx="8255867" cy="4058437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85216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2" y="263950"/>
            <a:ext cx="8255867" cy="1210658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bilde 2"/>
          <p:cNvSpPr>
            <a:spLocks noGrp="1"/>
          </p:cNvSpPr>
          <p:nvPr>
            <p:ph type="pic" idx="1"/>
          </p:nvPr>
        </p:nvSpPr>
        <p:spPr>
          <a:xfrm>
            <a:off x="447602" y="1773238"/>
            <a:ext cx="8255867" cy="406876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10" indent="0">
              <a:buNone/>
              <a:defRPr sz="1800"/>
            </a:lvl3pPr>
            <a:lvl4pPr marL="1028714" indent="0">
              <a:buNone/>
              <a:defRPr sz="1500"/>
            </a:lvl4pPr>
            <a:lvl5pPr marL="1371619" indent="0">
              <a:buNone/>
              <a:defRPr sz="1500"/>
            </a:lvl5pPr>
            <a:lvl6pPr marL="1714524" indent="0">
              <a:buNone/>
              <a:defRPr sz="1500"/>
            </a:lvl6pPr>
            <a:lvl7pPr marL="2057428" indent="0">
              <a:buNone/>
              <a:defRPr sz="1500"/>
            </a:lvl7pPr>
            <a:lvl8pPr marL="2400333" indent="0">
              <a:buNone/>
              <a:defRPr sz="1500"/>
            </a:lvl8pPr>
            <a:lvl9pPr marL="2743238" indent="0">
              <a:buNone/>
              <a:defRPr sz="1500"/>
            </a:lvl9pPr>
          </a:lstStyle>
          <a:p>
            <a:pPr lvl="0"/>
            <a:endParaRPr lang="nb-NO" noProof="0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4164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quarter" idx="13"/>
          </p:nvPr>
        </p:nvSpPr>
        <p:spPr>
          <a:xfrm>
            <a:off x="447602" y="1093510"/>
            <a:ext cx="8255867" cy="4748491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28777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2"/>
          <p:cNvSpPr>
            <a:spLocks noGrp="1"/>
          </p:cNvSpPr>
          <p:nvPr>
            <p:ph type="pic" idx="1"/>
          </p:nvPr>
        </p:nvSpPr>
        <p:spPr>
          <a:xfrm>
            <a:off x="447602" y="558703"/>
            <a:ext cx="8255867" cy="5283298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10" indent="0">
              <a:buNone/>
              <a:defRPr sz="1800"/>
            </a:lvl3pPr>
            <a:lvl4pPr marL="1028714" indent="0">
              <a:buNone/>
              <a:defRPr sz="1500"/>
            </a:lvl4pPr>
            <a:lvl5pPr marL="1371619" indent="0">
              <a:buNone/>
              <a:defRPr sz="1500"/>
            </a:lvl5pPr>
            <a:lvl6pPr marL="1714524" indent="0">
              <a:buNone/>
              <a:defRPr sz="1500"/>
            </a:lvl6pPr>
            <a:lvl7pPr marL="2057428" indent="0">
              <a:buNone/>
              <a:defRPr sz="1500"/>
            </a:lvl7pPr>
            <a:lvl8pPr marL="2400333" indent="0">
              <a:buNone/>
              <a:defRPr sz="1500"/>
            </a:lvl8pPr>
            <a:lvl9pPr marL="2743238" indent="0">
              <a:buNone/>
              <a:defRPr sz="1500"/>
            </a:lvl9pPr>
          </a:lstStyle>
          <a:p>
            <a:pPr lvl="0"/>
            <a:endParaRPr lang="nb-NO" noProof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9612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0555153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04" name="think-cell Slide" r:id="rId4" imgW="530" imgH="528" progId="TCLayout.ActiveDocument.1">
                  <p:embed/>
                </p:oleObj>
              </mc:Choice>
              <mc:Fallback>
                <p:oleObj name="think-cell Slide" r:id="rId4" imgW="530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1E4D8B1-D22B-4E72-BFEB-772804A7DF70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876551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Innhold 2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2" y="179110"/>
            <a:ext cx="8255867" cy="131435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47602" y="1782666"/>
            <a:ext cx="4043436" cy="405933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52963" y="1782666"/>
            <a:ext cx="4050506" cy="405933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36377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2" y="50259"/>
            <a:ext cx="8255867" cy="1433777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47602" y="1782666"/>
            <a:ext cx="4043437" cy="4059335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3"/>
          </p:nvPr>
        </p:nvSpPr>
        <p:spPr>
          <a:xfrm>
            <a:off x="4652963" y="1773240"/>
            <a:ext cx="4050507" cy="4068761"/>
          </a:xfrm>
        </p:spPr>
        <p:txBody>
          <a:bodyPr rtlCol="0">
            <a:normAutofit/>
          </a:bodyPr>
          <a:lstStyle/>
          <a:p>
            <a:pPr lvl="0"/>
            <a:endParaRPr lang="nb-NO" noProof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53182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2" y="50259"/>
            <a:ext cx="8255867" cy="1433777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652963" y="1773238"/>
            <a:ext cx="4050506" cy="4068762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ilde 5"/>
          <p:cNvSpPr>
            <a:spLocks noGrp="1"/>
          </p:cNvSpPr>
          <p:nvPr>
            <p:ph type="pic" sz="quarter" idx="13"/>
          </p:nvPr>
        </p:nvSpPr>
        <p:spPr>
          <a:xfrm>
            <a:off x="447601" y="1782666"/>
            <a:ext cx="4043436" cy="4059335"/>
          </a:xfrm>
        </p:spPr>
        <p:txBody>
          <a:bodyPr rtlCol="0">
            <a:normAutofit/>
          </a:bodyPr>
          <a:lstStyle/>
          <a:p>
            <a:pPr lvl="0"/>
            <a:endParaRPr lang="nb-NO" noProof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968144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2_Innhold 2 spalt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2" y="131975"/>
            <a:ext cx="8255867" cy="1357510"/>
          </a:xfrm>
        </p:spPr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47602" y="1779939"/>
            <a:ext cx="4043437" cy="350283"/>
          </a:xfrm>
        </p:spPr>
        <p:txBody>
          <a:bodyPr>
            <a:normAutofit/>
          </a:bodyPr>
          <a:lstStyle>
            <a:lvl1pPr marL="0" indent="0">
              <a:buNone/>
              <a:defRPr sz="1650" b="1"/>
            </a:lvl1pPr>
            <a:lvl2pPr marL="342904" indent="0">
              <a:buNone/>
              <a:defRPr sz="1500" b="1"/>
            </a:lvl2pPr>
            <a:lvl3pPr marL="685810" indent="0">
              <a:buNone/>
              <a:defRPr sz="1350" b="1"/>
            </a:lvl3pPr>
            <a:lvl4pPr marL="1028714" indent="0">
              <a:buNone/>
              <a:defRPr sz="1200" b="1"/>
            </a:lvl4pPr>
            <a:lvl5pPr marL="1371619" indent="0">
              <a:buNone/>
              <a:defRPr sz="1200" b="1"/>
            </a:lvl5pPr>
            <a:lvl6pPr marL="1714524" indent="0">
              <a:buNone/>
              <a:defRPr sz="1200" b="1"/>
            </a:lvl6pPr>
            <a:lvl7pPr marL="2057428" indent="0">
              <a:buNone/>
              <a:defRPr sz="1200" b="1"/>
            </a:lvl7pPr>
            <a:lvl8pPr marL="2400333" indent="0">
              <a:buNone/>
              <a:defRPr sz="1200" b="1"/>
            </a:lvl8pPr>
            <a:lvl9pPr marL="2743238" indent="0">
              <a:buNone/>
              <a:defRPr sz="12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7603" y="2272132"/>
            <a:ext cx="4043435" cy="3569868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60539" y="1779939"/>
            <a:ext cx="4042930" cy="350283"/>
          </a:xfrm>
        </p:spPr>
        <p:txBody>
          <a:bodyPr>
            <a:normAutofit/>
          </a:bodyPr>
          <a:lstStyle>
            <a:lvl1pPr marL="0" indent="0">
              <a:buNone/>
              <a:defRPr sz="1650" b="1"/>
            </a:lvl1pPr>
            <a:lvl2pPr marL="342904" indent="0">
              <a:buNone/>
              <a:defRPr sz="1500" b="1"/>
            </a:lvl2pPr>
            <a:lvl3pPr marL="685810" indent="0">
              <a:buNone/>
              <a:defRPr sz="1350" b="1"/>
            </a:lvl3pPr>
            <a:lvl4pPr marL="1028714" indent="0">
              <a:buNone/>
              <a:defRPr sz="1200" b="1"/>
            </a:lvl4pPr>
            <a:lvl5pPr marL="1371619" indent="0">
              <a:buNone/>
              <a:defRPr sz="1200" b="1"/>
            </a:lvl5pPr>
            <a:lvl6pPr marL="1714524" indent="0">
              <a:buNone/>
              <a:defRPr sz="1200" b="1"/>
            </a:lvl6pPr>
            <a:lvl7pPr marL="2057428" indent="0">
              <a:buNone/>
              <a:defRPr sz="1200" b="1"/>
            </a:lvl7pPr>
            <a:lvl8pPr marL="2400333" indent="0">
              <a:buNone/>
              <a:defRPr sz="1200" b="1"/>
            </a:lvl8pPr>
            <a:lvl9pPr marL="2743238" indent="0">
              <a:buNone/>
              <a:defRPr sz="12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60539" y="2272132"/>
            <a:ext cx="4042930" cy="3569868"/>
          </a:xfrm>
        </p:spPr>
        <p:txBody>
          <a:bodyPr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59879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1"/>
          <p:cNvSpPr>
            <a:spLocks noGrp="1"/>
          </p:cNvSpPr>
          <p:nvPr>
            <p:ph type="title"/>
          </p:nvPr>
        </p:nvSpPr>
        <p:spPr>
          <a:xfrm>
            <a:off x="447602" y="188536"/>
            <a:ext cx="8255866" cy="1298541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11" name="Plassholder for innhold 2"/>
          <p:cNvSpPr>
            <a:spLocks noGrp="1"/>
          </p:cNvSpPr>
          <p:nvPr>
            <p:ph idx="1"/>
          </p:nvPr>
        </p:nvSpPr>
        <p:spPr>
          <a:xfrm>
            <a:off x="447602" y="1773238"/>
            <a:ext cx="4816078" cy="40687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433333" y="1773238"/>
            <a:ext cx="3270136" cy="4068762"/>
          </a:xfrm>
        </p:spPr>
        <p:txBody>
          <a:bodyPr/>
          <a:lstStyle>
            <a:lvl1pPr marL="0" indent="0">
              <a:buNone/>
              <a:defRPr sz="1200"/>
            </a:lvl1pPr>
            <a:lvl2pPr marL="342904" indent="0">
              <a:buNone/>
              <a:defRPr sz="1050"/>
            </a:lvl2pPr>
            <a:lvl3pPr marL="685810" indent="0">
              <a:buNone/>
              <a:defRPr sz="900"/>
            </a:lvl3pPr>
            <a:lvl4pPr marL="1028714" indent="0">
              <a:buNone/>
              <a:defRPr sz="750"/>
            </a:lvl4pPr>
            <a:lvl5pPr marL="1371619" indent="0">
              <a:buNone/>
              <a:defRPr sz="750"/>
            </a:lvl5pPr>
            <a:lvl6pPr marL="1714524" indent="0">
              <a:buNone/>
              <a:defRPr sz="750"/>
            </a:lvl6pPr>
            <a:lvl7pPr marL="2057428" indent="0">
              <a:buNone/>
              <a:defRPr sz="750"/>
            </a:lvl7pPr>
            <a:lvl8pPr marL="2400333" indent="0">
              <a:buNone/>
              <a:defRPr sz="750"/>
            </a:lvl8pPr>
            <a:lvl9pPr marL="2743238" indent="0">
              <a:buNone/>
              <a:defRPr sz="75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412359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_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" y="1773238"/>
            <a:ext cx="9143999" cy="406876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10" indent="0">
              <a:buNone/>
              <a:defRPr sz="1800"/>
            </a:lvl3pPr>
            <a:lvl4pPr marL="1028714" indent="0">
              <a:buNone/>
              <a:defRPr sz="1500"/>
            </a:lvl4pPr>
            <a:lvl5pPr marL="1371619" indent="0">
              <a:buNone/>
              <a:defRPr sz="1500"/>
            </a:lvl5pPr>
            <a:lvl6pPr marL="1714524" indent="0">
              <a:buNone/>
              <a:defRPr sz="1500"/>
            </a:lvl6pPr>
            <a:lvl7pPr marL="2057428" indent="0">
              <a:buNone/>
              <a:defRPr sz="1500"/>
            </a:lvl7pPr>
            <a:lvl8pPr marL="2400333" indent="0">
              <a:buNone/>
              <a:defRPr sz="1500"/>
            </a:lvl8pPr>
            <a:lvl9pPr marL="2743238" indent="0">
              <a:buNone/>
              <a:defRPr sz="1500"/>
            </a:lvl9pPr>
          </a:lstStyle>
          <a:p>
            <a:pPr lvl="0"/>
            <a:endParaRPr lang="nb-NO" noProof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47603" y="141403"/>
            <a:ext cx="8262936" cy="1338606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285047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, 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443399" y="169682"/>
            <a:ext cx="8260069" cy="1320657"/>
          </a:xfrm>
        </p:spPr>
        <p:txBody>
          <a:bodyPr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>
          <a:xfrm>
            <a:off x="7325917" y="1773238"/>
            <a:ext cx="1377552" cy="4068762"/>
          </a:xfrm>
        </p:spPr>
        <p:txBody>
          <a:bodyPr anchor="b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bilde 2"/>
          <p:cNvSpPr>
            <a:spLocks noGrp="1"/>
          </p:cNvSpPr>
          <p:nvPr>
            <p:ph type="pic" idx="1"/>
          </p:nvPr>
        </p:nvSpPr>
        <p:spPr>
          <a:xfrm>
            <a:off x="440532" y="1773238"/>
            <a:ext cx="6750000" cy="406876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10" indent="0">
              <a:buNone/>
              <a:defRPr sz="1800"/>
            </a:lvl3pPr>
            <a:lvl4pPr marL="1028714" indent="0">
              <a:buNone/>
              <a:defRPr sz="1500"/>
            </a:lvl4pPr>
            <a:lvl5pPr marL="1371619" indent="0">
              <a:buNone/>
              <a:defRPr sz="1500"/>
            </a:lvl5pPr>
            <a:lvl6pPr marL="1714524" indent="0">
              <a:buNone/>
              <a:defRPr sz="1500"/>
            </a:lvl6pPr>
            <a:lvl7pPr marL="2057428" indent="0">
              <a:buNone/>
              <a:defRPr sz="1500"/>
            </a:lvl7pPr>
            <a:lvl8pPr marL="2400333" indent="0">
              <a:buNone/>
              <a:defRPr sz="1500"/>
            </a:lvl8pPr>
            <a:lvl9pPr marL="2743238" indent="0">
              <a:buNone/>
              <a:defRPr sz="1500"/>
            </a:lvl9pPr>
          </a:lstStyle>
          <a:p>
            <a:pPr lvl="0"/>
            <a:endParaRPr lang="nb-NO" noProof="0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629935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>
          <a:xfrm>
            <a:off x="7325917" y="549276"/>
            <a:ext cx="1377552" cy="5292725"/>
          </a:xfrm>
        </p:spPr>
        <p:txBody>
          <a:bodyPr anchor="b">
            <a:normAutofit/>
          </a:bodyPr>
          <a:lstStyle>
            <a:lvl1pPr marL="0" indent="0">
              <a:buNone/>
              <a:defRPr sz="1200" baseline="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bilde 2"/>
          <p:cNvSpPr>
            <a:spLocks noGrp="1"/>
          </p:cNvSpPr>
          <p:nvPr>
            <p:ph type="pic" idx="1"/>
          </p:nvPr>
        </p:nvSpPr>
        <p:spPr>
          <a:xfrm>
            <a:off x="440532" y="549276"/>
            <a:ext cx="6750000" cy="52927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4" indent="0">
              <a:buNone/>
              <a:defRPr sz="2100"/>
            </a:lvl2pPr>
            <a:lvl3pPr marL="685810" indent="0">
              <a:buNone/>
              <a:defRPr sz="1800"/>
            </a:lvl3pPr>
            <a:lvl4pPr marL="1028714" indent="0">
              <a:buNone/>
              <a:defRPr sz="1500"/>
            </a:lvl4pPr>
            <a:lvl5pPr marL="1371619" indent="0">
              <a:buNone/>
              <a:defRPr sz="1500"/>
            </a:lvl5pPr>
            <a:lvl6pPr marL="1714524" indent="0">
              <a:buNone/>
              <a:defRPr sz="1500"/>
            </a:lvl6pPr>
            <a:lvl7pPr marL="2057428" indent="0">
              <a:buNone/>
              <a:defRPr sz="1500"/>
            </a:lvl7pPr>
            <a:lvl8pPr marL="2400333" indent="0">
              <a:buNone/>
              <a:defRPr sz="1500"/>
            </a:lvl8pPr>
            <a:lvl9pPr marL="2743238" indent="0">
              <a:buNone/>
              <a:defRPr sz="1500"/>
            </a:lvl9pPr>
          </a:lstStyle>
          <a:p>
            <a:pPr lvl="0"/>
            <a:endParaRPr lang="nb-NO" noProof="0" dirty="0"/>
          </a:p>
        </p:txBody>
      </p:sp>
      <p:sp>
        <p:nvSpPr>
          <p:cNvPr id="8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68926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442913" y="47626"/>
            <a:ext cx="6750844" cy="1433513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nb-NO" sz="2700"/>
              <a:t>Klikk for å redigere tittelstil</a:t>
            </a:r>
            <a:endParaRPr lang="nb-NO" sz="2700" dirty="0"/>
          </a:p>
        </p:txBody>
      </p:sp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7325917" y="1773239"/>
            <a:ext cx="1377552" cy="4068761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innhold 3"/>
          <p:cNvSpPr>
            <a:spLocks noGrp="1"/>
          </p:cNvSpPr>
          <p:nvPr>
            <p:ph sz="quarter" idx="13"/>
          </p:nvPr>
        </p:nvSpPr>
        <p:spPr>
          <a:xfrm>
            <a:off x="440532" y="1773238"/>
            <a:ext cx="6750844" cy="40687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nb-NO" dirty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1077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jekt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7325917" y="549276"/>
            <a:ext cx="1377552" cy="5292724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innhold 3"/>
          <p:cNvSpPr>
            <a:spLocks noGrp="1"/>
          </p:cNvSpPr>
          <p:nvPr>
            <p:ph sz="quarter" idx="13"/>
          </p:nvPr>
        </p:nvSpPr>
        <p:spPr>
          <a:xfrm>
            <a:off x="440532" y="549276"/>
            <a:ext cx="6750844" cy="52927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nb-NO" dirty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940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F0296BB-C2BE-41A3-8CE6-BECB9D53B432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34362600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443400" y="1464060"/>
            <a:ext cx="6750000" cy="4485891"/>
          </a:xfrm>
        </p:spPr>
        <p:txBody>
          <a:bodyPr anchor="t">
            <a:normAutofit/>
          </a:bodyPr>
          <a:lstStyle>
            <a:lvl1pPr>
              <a:defRPr sz="51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0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33914F4B-9529-4AE5-9227-A551C970233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05453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C9A0-841C-4513-AD57-91DC3B87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3813F-5D3E-43B8-96F8-EC8BFCC19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B9DB2-CEED-412A-A604-D97AF8DE9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99F7C-1DD1-4DDB-9E43-D77184E8E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www.nyekristiansand.no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E8530-55D9-44B0-A264-4BF118366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C748-BA14-4AE1-93D1-C52F7F8F655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1654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C5461-FDE7-45AC-90F0-9A9C406A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23FA4E-585F-4C31-ABD1-F360536D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www.nyekristiansand.no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546E1-0A02-4D39-A3CA-39A81A33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C748-BA14-4AE1-93D1-C52F7F8F655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22175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C7153-7FB5-462B-B5DC-692FAD2F6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2580A5-2039-499F-A20D-988D5014E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1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3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3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1D260-73FC-4F17-874B-CC0CED6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05B3B-A215-4C22-ABFB-EA39094D7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www.nyekristiansand.no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21631-09F5-4EC7-8371-4CE8A33C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FC748-BA14-4AE1-93D1-C52F7F8F655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09005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 blokkspalter med underoverskrif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www.nyekristiansand.no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F154-A7BA-4273-A0F2-522933EAE825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it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23469" y="1731120"/>
            <a:ext cx="3833637" cy="4540106"/>
          </a:xfrm>
          <a:solidFill>
            <a:srgbClr val="E9EAEB"/>
          </a:solidFill>
        </p:spPr>
        <p:txBody>
          <a:bodyPr lIns="180000" tIns="180000" rIns="180000" bIns="18000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4803593" y="1731120"/>
            <a:ext cx="3833637" cy="4540106"/>
          </a:xfrm>
          <a:solidFill>
            <a:srgbClr val="E9EAEB"/>
          </a:solidFill>
        </p:spPr>
        <p:txBody>
          <a:bodyPr lIns="180000" tIns="180000" rIns="180000" bIns="18000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2" name="Plassholder for tekst 9"/>
          <p:cNvSpPr>
            <a:spLocks noGrp="1"/>
          </p:cNvSpPr>
          <p:nvPr>
            <p:ph type="body" sz="quarter" idx="14"/>
          </p:nvPr>
        </p:nvSpPr>
        <p:spPr>
          <a:xfrm>
            <a:off x="523469" y="1241180"/>
            <a:ext cx="3833637" cy="391952"/>
          </a:xfrm>
          <a:solidFill>
            <a:srgbClr val="E9EAEB"/>
          </a:solidFill>
        </p:spPr>
        <p:txBody>
          <a:bodyPr lIns="180000" rIns="180000" anchor="ctr" anchorCtr="0">
            <a:normAutofit/>
          </a:bodyPr>
          <a:lstStyle>
            <a:lvl1pPr marL="0" indent="0">
              <a:buNone/>
              <a:defRPr sz="1089" b="1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13" name="Plassholder for tekst 9"/>
          <p:cNvSpPr>
            <a:spLocks noGrp="1"/>
          </p:cNvSpPr>
          <p:nvPr>
            <p:ph type="body" sz="quarter" idx="15"/>
          </p:nvPr>
        </p:nvSpPr>
        <p:spPr>
          <a:xfrm>
            <a:off x="4803593" y="1241180"/>
            <a:ext cx="3833637" cy="391952"/>
          </a:xfrm>
          <a:solidFill>
            <a:srgbClr val="E9EAEB"/>
          </a:solidFill>
        </p:spPr>
        <p:txBody>
          <a:bodyPr lIns="180000" rIns="180000" anchor="ctr" anchorCtr="0">
            <a:normAutofit/>
          </a:bodyPr>
          <a:lstStyle>
            <a:lvl1pPr marL="0" indent="0">
              <a:buNone/>
              <a:defRPr sz="1089" b="1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7446251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2C7398-5A08-47BF-AF95-CC698352D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B0448F6-3160-466C-88EF-62D905F56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4" indent="0" algn="ctr">
              <a:buNone/>
              <a:defRPr sz="1500"/>
            </a:lvl2pPr>
            <a:lvl3pPr marL="685810" indent="0" algn="ctr">
              <a:buNone/>
              <a:defRPr sz="1350"/>
            </a:lvl3pPr>
            <a:lvl4pPr marL="1028714" indent="0" algn="ctr">
              <a:buNone/>
              <a:defRPr sz="1200"/>
            </a:lvl4pPr>
            <a:lvl5pPr marL="1371619" indent="0" algn="ctr">
              <a:buNone/>
              <a:defRPr sz="1200"/>
            </a:lvl5pPr>
            <a:lvl6pPr marL="1714524" indent="0" algn="ctr">
              <a:buNone/>
              <a:defRPr sz="1200"/>
            </a:lvl6pPr>
            <a:lvl7pPr marL="2057428" indent="0" algn="ctr">
              <a:buNone/>
              <a:defRPr sz="1200"/>
            </a:lvl7pPr>
            <a:lvl8pPr marL="2400333" indent="0" algn="ctr">
              <a:buNone/>
              <a:defRPr sz="1200"/>
            </a:lvl8pPr>
            <a:lvl9pPr marL="2743238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9D3D749-0630-440A-9CEC-8B46A5E4D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730F57E-647A-45F5-980F-D15CAB7CB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www.nyekristiansand.no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517EAFF-7D7C-4FA0-97C9-937200BE5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1372-8DA6-4442-A9C8-0563CFE857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404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1F31D85-ED87-4810-87B9-E15C7D801A59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310014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1D1519AE-28AF-4F7C-A6A0-A7EC23BA1101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338598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427036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1" name="think-cell Slide" r:id="rId4" imgW="530" imgH="528" progId="TCLayout.ActiveDocument.1">
                  <p:embed/>
                </p:oleObj>
              </mc:Choice>
              <mc:Fallback>
                <p:oleObj name="think-cell Slide" r:id="rId4" imgW="530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814F5CB-01F3-4F30-A3B6-9CD10CECC2B8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4197528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B46C865-15C4-46AE-9D86-46C23DFCBCDE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208020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57AF3CF-9197-4631-A629-70B9638AE390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18148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dirty="0"/>
              <a:t>Klikk ikonet for å legge til et bilde</a:t>
            </a:r>
            <a:endParaRPr lang="nn-NO" noProof="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n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28902C9-58DD-435F-9EF5-62F6DDB3E7BB}" type="slidenum">
              <a:rPr lang="nn-NO" altLang="nb-NO"/>
              <a:pPr/>
              <a:t>‹#›</a:t>
            </a:fld>
            <a:endParaRPr lang="nn-NO" altLang="nb-NO" dirty="0"/>
          </a:p>
        </p:txBody>
      </p:sp>
    </p:spTree>
    <p:extLst>
      <p:ext uri="{BB962C8B-B14F-4D97-AF65-F5344CB8AC3E}">
        <p14:creationId xmlns:p14="http://schemas.microsoft.com/office/powerpoint/2010/main" val="32549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14.xml"/><Relationship Id="rId7" Type="http://schemas.openxmlformats.org/officeDocument/2006/relationships/tags" Target="../tags/tag5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ags" Target="../tags/tag4.xml"/><Relationship Id="rId11" Type="http://schemas.openxmlformats.org/officeDocument/2006/relationships/oleObject" Target="../embeddings/oleObject5.bin"/><Relationship Id="rId5" Type="http://schemas.openxmlformats.org/officeDocument/2006/relationships/vmlDrawing" Target="../drawings/vmlDrawing4.vml"/><Relationship Id="rId10" Type="http://schemas.openxmlformats.org/officeDocument/2006/relationships/image" Target="../media/image5.emf"/><Relationship Id="rId4" Type="http://schemas.openxmlformats.org/officeDocument/2006/relationships/theme" Target="../theme/theme2.xml"/><Relationship Id="rId9" Type="http://schemas.openxmlformats.org/officeDocument/2006/relationships/image" Target="../media/image4.e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35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24.xml"/><Relationship Id="rId19" Type="http://schemas.openxmlformats.org/officeDocument/2006/relationships/slideLayout" Target="../slideLayouts/slideLayout3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22635387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7" name="think-cell Slide" r:id="rId15" imgW="530" imgH="528" progId="TCLayout.ActiveDocument.1">
                  <p:embed/>
                </p:oleObj>
              </mc:Choice>
              <mc:Fallback>
                <p:oleObj name="think-cell Slide" r:id="rId15" imgW="530" imgH="52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Bilde 6" descr="2.png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381000" y="274638"/>
            <a:ext cx="7086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  <a:endParaRPr lang="nn-NO" altLang="nb-NO"/>
          </a:p>
        </p:txBody>
      </p:sp>
      <p:sp>
        <p:nvSpPr>
          <p:cNvPr id="1028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381000" y="1600200"/>
            <a:ext cx="8305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  <a:endParaRPr lang="nn-NO" altLang="nb-NO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3779912" y="6400799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Calibri" panose="020F0502020204030204" pitchFamily="34" charset="0"/>
              </a:defRPr>
            </a:lvl1pPr>
          </a:lstStyle>
          <a:p>
            <a:fld id="{71E4D8B1-D22B-4E72-BFEB-772804A7DF70}" type="slidenum">
              <a:rPr lang="nn-NO" altLang="nb-NO" smtClean="0"/>
              <a:pPr/>
              <a:t>‹#›</a:t>
            </a:fld>
            <a:endParaRPr lang="nn-NO" alt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267E85"/>
          </a:solidFill>
          <a:latin typeface="Trebuchet MS"/>
          <a:ea typeface="Trebuchet MS" pitchFamily="34" charset="0"/>
          <a:cs typeface="Trebuchet M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267E85"/>
          </a:solidFill>
          <a:latin typeface="Trebuchet MS" pitchFamily="34" charset="0"/>
          <a:ea typeface="Trebuchet MS" pitchFamily="34" charset="0"/>
          <a:cs typeface="Trebuchet MS" pitchFamily="34" charset="0"/>
        </a:defRPr>
      </a:lvl9pPr>
    </p:titleStyle>
    <p:bodyStyle>
      <a:lvl1pPr marL="457200" indent="-457200" algn="l" defTabSz="457200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Trebuchet MS"/>
          <a:ea typeface="Trebuchet MS" pitchFamily="34" charset="0"/>
          <a:cs typeface="Trebuchet MS"/>
        </a:defRPr>
      </a:lvl1pPr>
      <a:lvl2pPr marL="914400" indent="-457200" algn="l" defTabSz="457200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Trebuchet MS"/>
          <a:ea typeface="Trebuchet MS" pitchFamily="34" charset="0"/>
          <a:cs typeface="Trebuchet MS"/>
        </a:defRPr>
      </a:lvl2pPr>
      <a:lvl3pPr marL="12573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/>
          <a:ea typeface="Trebuchet MS" pitchFamily="34" charset="0"/>
          <a:cs typeface="Trebuchet M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defRPr sz="2000" kern="1200">
          <a:solidFill>
            <a:schemeClr val="tx1"/>
          </a:solidFill>
          <a:latin typeface="Trebuchet MS"/>
          <a:ea typeface="Trebuchet MS" pitchFamily="34" charset="0"/>
          <a:cs typeface="Trebuchet M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defRPr sz="1600" kern="1200">
          <a:solidFill>
            <a:schemeClr val="tx1"/>
          </a:solidFill>
          <a:latin typeface="Trebuchet MS"/>
          <a:ea typeface="Trebuchet MS" pitchFamily="34" charset="0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467" y="1588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" name="think-cell Slide" r:id="rId8" imgW="270" imgH="270" progId="TCLayout.ActiveDocument.1">
                  <p:embed/>
                </p:oleObj>
              </mc:Choice>
              <mc:Fallback>
                <p:oleObj name="think-cell Slide" r:id="rId8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67" y="1588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\\10.65.9.150\ds1\RRU\JOBS\LIBRARY\DSP02000 - DSP02099\DSP02001 Admin Logo Brand Update\logo files wip\NEW PA LOGO\New PA Logo 1-15 x 1-26.e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92" y="6440048"/>
            <a:ext cx="306258" cy="3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3505201" y="64096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7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422032" fontAlgn="auto">
              <a:spcBef>
                <a:spcPts val="0"/>
              </a:spcBef>
              <a:spcAft>
                <a:spcPts val="0"/>
              </a:spcAft>
            </a:pPr>
            <a:fld id="{9239A2D9-4074-4618-8F61-8F3B583D3BD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 defTabSz="422032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7"/>
            </p:custDataLst>
            <p:extLst/>
          </p:nvPr>
        </p:nvGraphicFramePr>
        <p:xfrm>
          <a:off x="1467" y="1588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67" y="1588"/>
                        <a:ext cx="1465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396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</p:sldLayoutIdLst>
  <p:hf hdr="0" ftr="0" dt="0"/>
  <p:txStyles>
    <p:titleStyle>
      <a:lvl1pPr algn="ctr" defTabSz="844065" rtl="0" eaLnBrk="1" latinLnBrk="0" hangingPunct="1"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25" indent="-316525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03" indent="-263770" algn="l" defTabSz="8440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081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21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13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–"/>
        <a:defRPr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45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»"/>
        <a:defRPr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178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0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243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275" indent="-211016" algn="l" defTabSz="84406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1pPr>
      <a:lvl2pPr marL="422032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2pPr>
      <a:lvl3pPr marL="844065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266097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4pPr>
      <a:lvl5pPr marL="1688130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5pPr>
      <a:lvl6pPr marL="2110162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6pPr>
      <a:lvl7pPr marL="2532194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7pPr>
      <a:lvl8pPr marL="2954227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8pPr>
      <a:lvl9pPr marL="3376259" algn="l" defTabSz="844065" rtl="0" eaLnBrk="1" latinLnBrk="0" hangingPunct="1">
        <a:defRPr sz="1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447676" y="60326"/>
            <a:ext cx="8255794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dirty="0"/>
              <a:t>Klikk for å </a:t>
            </a:r>
            <a:br>
              <a:rPr lang="nb-NO" altLang="nb-NO" dirty="0"/>
            </a:br>
            <a:r>
              <a:rPr lang="nb-NO" altLang="nb-NO" dirty="0"/>
              <a:t>redigere tittelstil</a:t>
            </a:r>
          </a:p>
        </p:txBody>
      </p:sp>
      <p:sp>
        <p:nvSpPr>
          <p:cNvPr id="7172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440532" y="1773238"/>
            <a:ext cx="8262937" cy="406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dirty="0"/>
              <a:t>Klikk for å redigere tekststiler i malen</a:t>
            </a:r>
          </a:p>
          <a:p>
            <a:pPr lvl="1"/>
            <a:r>
              <a:rPr lang="nb-NO" altLang="nb-NO" dirty="0"/>
              <a:t>Andre nivå</a:t>
            </a:r>
          </a:p>
          <a:p>
            <a:pPr lvl="2"/>
            <a:r>
              <a:rPr lang="nb-NO" altLang="nb-NO" dirty="0"/>
              <a:t>Tredje nivå</a:t>
            </a:r>
          </a:p>
          <a:p>
            <a:pPr lvl="3"/>
            <a:r>
              <a:rPr lang="nb-NO" altLang="nb-NO" dirty="0"/>
              <a:t>Fjerde nivå</a:t>
            </a:r>
          </a:p>
          <a:p>
            <a:pPr lvl="4"/>
            <a:r>
              <a:rPr lang="nb-NO" altLang="nb-NO" dirty="0"/>
              <a:t>Femte nivå</a:t>
            </a:r>
          </a:p>
        </p:txBody>
      </p:sp>
      <p:pic>
        <p:nvPicPr>
          <p:cNvPr id="7173" name="Bilde 7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5981" y="6158603"/>
            <a:ext cx="973609" cy="519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5039917" y="6378576"/>
            <a:ext cx="34194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b-NO"/>
              <a:t>www.nyekristiansand.no</a:t>
            </a:r>
            <a:endParaRPr lang="nb-NO" dirty="0"/>
          </a:p>
        </p:txBody>
      </p:sp>
      <p:sp>
        <p:nvSpPr>
          <p:cNvPr id="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461773" y="6380164"/>
            <a:ext cx="244078" cy="365125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tx1"/>
                </a:solidFill>
              </a:defRPr>
            </a:lvl1pPr>
          </a:lstStyle>
          <a:p>
            <a:fld id="{BDF55565-9BBD-49F1-85ED-BBABAD574308}" type="slidenum">
              <a:rPr lang="nb-NO" altLang="nb-NO" smtClean="0"/>
              <a:pPr/>
              <a:t>‹#›</a:t>
            </a:fld>
            <a:endParaRPr lang="nb-NO" altLang="nb-NO" dirty="0"/>
          </a:p>
        </p:txBody>
      </p:sp>
    </p:spTree>
    <p:extLst>
      <p:ext uri="{BB962C8B-B14F-4D97-AF65-F5344CB8AC3E}">
        <p14:creationId xmlns:p14="http://schemas.microsoft.com/office/powerpoint/2010/main" val="3379134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  <p:sldLayoutId id="2147483749" r:id="rId18"/>
    <p:sldLayoutId id="2147483750" r:id="rId19"/>
    <p:sldLayoutId id="2147483751" r:id="rId20"/>
    <p:sldLayoutId id="2147483753" r:id="rId2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 kern="1200">
          <a:solidFill>
            <a:schemeClr val="accent3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5pPr>
      <a:lvl6pPr marL="342904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6pPr>
      <a:lvl7pPr marL="68581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7pPr>
      <a:lvl8pPr marL="1028714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8pPr>
      <a:lvl9pPr marL="1371619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Arial" charset="0"/>
        </a:defRPr>
      </a:lvl9pPr>
    </p:titleStyle>
    <p:bodyStyle>
      <a:lvl1pPr marL="171452" indent="-171452" algn="l" rtl="0" eaLnBrk="0" fontAlgn="base" hangingPunct="0">
        <a:spcBef>
          <a:spcPts val="750"/>
        </a:spcBef>
        <a:spcAft>
          <a:spcPct val="0"/>
        </a:spcAft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7" indent="-171452" algn="l" rtl="0" eaLnBrk="0" fontAlgn="base" hangingPunct="0">
        <a:spcBef>
          <a:spcPts val="375"/>
        </a:spcBef>
        <a:spcAft>
          <a:spcPct val="0"/>
        </a:spcAft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62" indent="-171452" algn="l" rtl="0" eaLnBrk="0" fontAlgn="base" hangingPunct="0">
        <a:spcBef>
          <a:spcPts val="375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66" indent="-171452" algn="l" rtl="0" eaLnBrk="0" fontAlgn="base" hangingPunct="0">
        <a:spcBef>
          <a:spcPts val="375"/>
        </a:spcBef>
        <a:spcAft>
          <a:spcPct val="0"/>
        </a:spcAft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72" indent="-171452" algn="l" rtl="0" eaLnBrk="0" fontAlgn="base" hangingPunct="0">
        <a:spcBef>
          <a:spcPts val="375"/>
        </a:spcBef>
        <a:spcAft>
          <a:spcPct val="0"/>
        </a:spcAft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76" indent="-171452" algn="l" defTabSz="68581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81" indent="-171452" algn="l" defTabSz="68581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86" indent="-171452" algn="l" defTabSz="68581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90" indent="-171452" algn="l" defTabSz="68581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10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1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19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24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28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33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38" algn="l" defTabSz="68581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Rett linje 55">
            <a:extLst>
              <a:ext uri="{FF2B5EF4-FFF2-40B4-BE49-F238E27FC236}">
                <a16:creationId xmlns:a16="http://schemas.microsoft.com/office/drawing/2014/main" id="{E73F7F94-B8EB-4FE7-B68B-343885652BE1}"/>
              </a:ext>
            </a:extLst>
          </p:cNvPr>
          <p:cNvCxnSpPr>
            <a:cxnSpLocks/>
          </p:cNvCxnSpPr>
          <p:nvPr/>
        </p:nvCxnSpPr>
        <p:spPr>
          <a:xfrm>
            <a:off x="4474351" y="2672406"/>
            <a:ext cx="7407" cy="157955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ihåndsform 35">
            <a:extLst>
              <a:ext uri="{FF2B5EF4-FFF2-40B4-BE49-F238E27FC236}">
                <a16:creationId xmlns:a16="http://schemas.microsoft.com/office/drawing/2014/main" id="{5A53CD7C-A507-4856-9703-4E0FF2AC734D}"/>
              </a:ext>
            </a:extLst>
          </p:cNvPr>
          <p:cNvSpPr/>
          <p:nvPr/>
        </p:nvSpPr>
        <p:spPr>
          <a:xfrm>
            <a:off x="4006448" y="3490785"/>
            <a:ext cx="957160" cy="498783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noFill/>
            <a:prstDash val="dashDot"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Psykisk helse og rus- Behandling og oppfølging</a:t>
            </a:r>
          </a:p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Aktivitetssenteret Tunet </a:t>
            </a:r>
          </a:p>
        </p:txBody>
      </p:sp>
      <p:cxnSp>
        <p:nvCxnSpPr>
          <p:cNvPr id="38" name="Rett linje 37">
            <a:extLst>
              <a:ext uri="{FF2B5EF4-FFF2-40B4-BE49-F238E27FC236}">
                <a16:creationId xmlns:a16="http://schemas.microsoft.com/office/drawing/2014/main" id="{B2B02CFA-03B9-4068-BD05-224E48432EFF}"/>
              </a:ext>
            </a:extLst>
          </p:cNvPr>
          <p:cNvCxnSpPr>
            <a:cxnSpLocks/>
          </p:cNvCxnSpPr>
          <p:nvPr/>
        </p:nvCxnSpPr>
        <p:spPr>
          <a:xfrm flipH="1" flipV="1">
            <a:off x="5389691" y="2119446"/>
            <a:ext cx="1" cy="164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ett linje 120">
            <a:extLst>
              <a:ext uri="{FF2B5EF4-FFF2-40B4-BE49-F238E27FC236}">
                <a16:creationId xmlns:a16="http://schemas.microsoft.com/office/drawing/2014/main" id="{9F77621A-A3DF-430C-8262-1F519EF2A7E2}"/>
              </a:ext>
            </a:extLst>
          </p:cNvPr>
          <p:cNvCxnSpPr>
            <a:cxnSpLocks/>
          </p:cNvCxnSpPr>
          <p:nvPr/>
        </p:nvCxnSpPr>
        <p:spPr>
          <a:xfrm>
            <a:off x="6716140" y="2672405"/>
            <a:ext cx="5616" cy="3542587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97">
            <a:extLst>
              <a:ext uri="{FF2B5EF4-FFF2-40B4-BE49-F238E27FC236}">
                <a16:creationId xmlns:a16="http://schemas.microsoft.com/office/drawing/2014/main" id="{409D572C-37F1-43CF-9E6F-527AD6AAA058}"/>
              </a:ext>
            </a:extLst>
          </p:cNvPr>
          <p:cNvCxnSpPr>
            <a:cxnSpLocks/>
          </p:cNvCxnSpPr>
          <p:nvPr/>
        </p:nvCxnSpPr>
        <p:spPr>
          <a:xfrm flipH="1">
            <a:off x="5089822" y="2104175"/>
            <a:ext cx="1175821" cy="1527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>
            <a:extLst>
              <a:ext uri="{FF2B5EF4-FFF2-40B4-BE49-F238E27FC236}">
                <a16:creationId xmlns:a16="http://schemas.microsoft.com/office/drawing/2014/main" id="{AC2A0DA7-17AA-42EC-B982-4FEEDD1D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191" y="285502"/>
            <a:ext cx="7207646" cy="450108"/>
          </a:xfrm>
        </p:spPr>
        <p:txBody>
          <a:bodyPr>
            <a:noAutofit/>
          </a:bodyPr>
          <a:lstStyle/>
          <a:p>
            <a:br>
              <a:rPr lang="nb-NO" sz="2000" dirty="0"/>
            </a:br>
            <a:r>
              <a:rPr lang="nb-NO" sz="2000" dirty="0"/>
              <a:t>Ny organisering av Helse- og omsorgstjenestene i Lunner</a:t>
            </a:r>
            <a:br>
              <a:rPr lang="nb-NO" sz="2000" dirty="0"/>
            </a:br>
            <a:r>
              <a:rPr lang="nb-NO" sz="1600" i="1" dirty="0"/>
              <a:t>- trer i kraft 1. mars 2019</a:t>
            </a:r>
            <a:endParaRPr lang="nb-NO" sz="2000" i="1" dirty="0">
              <a:solidFill>
                <a:srgbClr val="FF0000"/>
              </a:solidFill>
            </a:endParaRPr>
          </a:p>
        </p:txBody>
      </p:sp>
      <p:sp>
        <p:nvSpPr>
          <p:cNvPr id="52" name="Frihåndsform 61">
            <a:extLst>
              <a:ext uri="{FF2B5EF4-FFF2-40B4-BE49-F238E27FC236}">
                <a16:creationId xmlns:a16="http://schemas.microsoft.com/office/drawing/2014/main" id="{59AD96FE-8552-4FAE-9701-EA2120A88859}"/>
              </a:ext>
            </a:extLst>
          </p:cNvPr>
          <p:cNvSpPr/>
          <p:nvPr/>
        </p:nvSpPr>
        <p:spPr>
          <a:xfrm>
            <a:off x="5288515" y="1871530"/>
            <a:ext cx="1145215" cy="466932"/>
          </a:xfrm>
          <a:custGeom>
            <a:avLst/>
            <a:gdLst>
              <a:gd name="connsiteX0" fmla="*/ 0 w 1012876"/>
              <a:gd name="connsiteY0" fmla="*/ 0 h 902945"/>
              <a:gd name="connsiteX1" fmla="*/ 1012876 w 1012876"/>
              <a:gd name="connsiteY1" fmla="*/ 0 h 902945"/>
              <a:gd name="connsiteX2" fmla="*/ 1012876 w 1012876"/>
              <a:gd name="connsiteY2" fmla="*/ 902945 h 902945"/>
              <a:gd name="connsiteX3" fmla="*/ 0 w 1012876"/>
              <a:gd name="connsiteY3" fmla="*/ 902945 h 902945"/>
              <a:gd name="connsiteX4" fmla="*/ 0 w 1012876"/>
              <a:gd name="connsiteY4" fmla="*/ 0 h 90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902945">
                <a:moveTo>
                  <a:pt x="0" y="0"/>
                </a:moveTo>
                <a:lnTo>
                  <a:pt x="1012876" y="0"/>
                </a:lnTo>
                <a:lnTo>
                  <a:pt x="1012876" y="902945"/>
                </a:lnTo>
                <a:lnTo>
                  <a:pt x="0" y="902945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575756">
                  <a:hueOff val="0"/>
                  <a:satOff val="0"/>
                  <a:lumOff val="0"/>
                  <a:alphaOff val="0"/>
                  <a:lumMod val="110000"/>
                  <a:satMod val="105000"/>
                  <a:tint val="67000"/>
                </a:srgbClr>
              </a:gs>
              <a:gs pos="50000">
                <a:srgbClr val="575756">
                  <a:hueOff val="0"/>
                  <a:satOff val="0"/>
                  <a:lumOff val="0"/>
                  <a:alphaOff val="0"/>
                  <a:lumMod val="105000"/>
                  <a:satMod val="103000"/>
                  <a:tint val="73000"/>
                </a:srgbClr>
              </a:gs>
              <a:gs pos="100000">
                <a:srgbClr val="575756">
                  <a:hueOff val="0"/>
                  <a:satOff val="0"/>
                  <a:lumOff val="0"/>
                  <a:alphaOff val="0"/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3683" tIns="3683" rIns="3683" bIns="53636" numCol="1" spcCol="1113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Stab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</a:rPr>
              <a:t>Legetjenesten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</a:rPr>
              <a:t>Felles utviklingsprosjekter</a:t>
            </a:r>
          </a:p>
        </p:txBody>
      </p:sp>
      <p:cxnSp>
        <p:nvCxnSpPr>
          <p:cNvPr id="54" name="Rett linje 53">
            <a:extLst>
              <a:ext uri="{FF2B5EF4-FFF2-40B4-BE49-F238E27FC236}">
                <a16:creationId xmlns:a16="http://schemas.microsoft.com/office/drawing/2014/main" id="{167774A9-C480-4F62-B7AA-C0451F135EB0}"/>
              </a:ext>
            </a:extLst>
          </p:cNvPr>
          <p:cNvCxnSpPr>
            <a:cxnSpLocks/>
          </p:cNvCxnSpPr>
          <p:nvPr/>
        </p:nvCxnSpPr>
        <p:spPr>
          <a:xfrm>
            <a:off x="5631527" y="2672406"/>
            <a:ext cx="11267" cy="275445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tt linje 57">
            <a:extLst>
              <a:ext uri="{FF2B5EF4-FFF2-40B4-BE49-F238E27FC236}">
                <a16:creationId xmlns:a16="http://schemas.microsoft.com/office/drawing/2014/main" id="{9F77621A-A3DF-430C-8262-1F519EF2A7E2}"/>
              </a:ext>
            </a:extLst>
          </p:cNvPr>
          <p:cNvCxnSpPr>
            <a:cxnSpLocks/>
          </p:cNvCxnSpPr>
          <p:nvPr/>
        </p:nvCxnSpPr>
        <p:spPr>
          <a:xfrm>
            <a:off x="3296594" y="2672405"/>
            <a:ext cx="43967" cy="256306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uppe 58">
            <a:extLst>
              <a:ext uri="{FF2B5EF4-FFF2-40B4-BE49-F238E27FC236}">
                <a16:creationId xmlns:a16="http://schemas.microsoft.com/office/drawing/2014/main" id="{148FE626-BECB-4D1A-A5CE-622D26F3B08F}"/>
              </a:ext>
            </a:extLst>
          </p:cNvPr>
          <p:cNvGrpSpPr/>
          <p:nvPr/>
        </p:nvGrpSpPr>
        <p:grpSpPr>
          <a:xfrm>
            <a:off x="2851923" y="985438"/>
            <a:ext cx="4418944" cy="2435311"/>
            <a:chOff x="2101581" y="228932"/>
            <a:chExt cx="6249808" cy="3508651"/>
          </a:xfrm>
        </p:grpSpPr>
        <p:sp>
          <p:nvSpPr>
            <p:cNvPr id="60" name="Frihåndsform 24">
              <a:extLst>
                <a:ext uri="{FF2B5EF4-FFF2-40B4-BE49-F238E27FC236}">
                  <a16:creationId xmlns:a16="http://schemas.microsoft.com/office/drawing/2014/main" id="{22024945-F434-4D82-861B-3EA23920790D}"/>
                </a:ext>
              </a:extLst>
            </p:cNvPr>
            <p:cNvSpPr/>
            <p:nvPr/>
          </p:nvSpPr>
          <p:spPr>
            <a:xfrm>
              <a:off x="7439801" y="228932"/>
              <a:ext cx="911588" cy="174807"/>
            </a:xfrm>
            <a:custGeom>
              <a:avLst/>
              <a:gdLst>
                <a:gd name="connsiteX0" fmla="*/ 0 w 911588"/>
                <a:gd name="connsiteY0" fmla="*/ 0 h 174807"/>
                <a:gd name="connsiteX1" fmla="*/ 911588 w 911588"/>
                <a:gd name="connsiteY1" fmla="*/ 0 h 174807"/>
                <a:gd name="connsiteX2" fmla="*/ 911588 w 911588"/>
                <a:gd name="connsiteY2" fmla="*/ 174807 h 174807"/>
                <a:gd name="connsiteX3" fmla="*/ 0 w 911588"/>
                <a:gd name="connsiteY3" fmla="*/ 174807 h 174807"/>
                <a:gd name="connsiteX4" fmla="*/ 0 w 911588"/>
                <a:gd name="connsiteY4" fmla="*/ 0 h 17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588" h="174807">
                  <a:moveTo>
                    <a:pt x="0" y="0"/>
                  </a:moveTo>
                  <a:lnTo>
                    <a:pt x="911588" y="0"/>
                  </a:lnTo>
                  <a:lnTo>
                    <a:pt x="911588" y="174807"/>
                  </a:lnTo>
                  <a:lnTo>
                    <a:pt x="0" y="17480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199" tIns="6300" rIns="25199" bIns="6300" numCol="1" spcCol="1270" anchor="ctr" anchorCtr="0">
              <a:noAutofit/>
            </a:bodyPr>
            <a:lstStyle/>
            <a:p>
              <a:pPr algn="r" defTabSz="386609">
                <a:lnSpc>
                  <a:spcPct val="90000"/>
                </a:lnSpc>
                <a:spcAft>
                  <a:spcPct val="35000"/>
                </a:spcAft>
              </a:pPr>
              <a:endParaRPr lang="nb-NO" sz="848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endParaRPr>
            </a:p>
          </p:txBody>
        </p:sp>
        <p:sp>
          <p:nvSpPr>
            <p:cNvPr id="66" name="Frihåndsform 33">
              <a:extLst>
                <a:ext uri="{FF2B5EF4-FFF2-40B4-BE49-F238E27FC236}">
                  <a16:creationId xmlns:a16="http://schemas.microsoft.com/office/drawing/2014/main" id="{6AB94690-2677-4167-9B52-0A25BAFA5D94}"/>
                </a:ext>
              </a:extLst>
            </p:cNvPr>
            <p:cNvSpPr/>
            <p:nvPr/>
          </p:nvSpPr>
          <p:spPr>
            <a:xfrm>
              <a:off x="2101581" y="2862244"/>
              <a:ext cx="1241932" cy="777514"/>
            </a:xfrm>
            <a:custGeom>
              <a:avLst/>
              <a:gdLst>
                <a:gd name="connsiteX0" fmla="*/ 0 w 1012876"/>
                <a:gd name="connsiteY0" fmla="*/ 0 h 524422"/>
                <a:gd name="connsiteX1" fmla="*/ 1012876 w 1012876"/>
                <a:gd name="connsiteY1" fmla="*/ 0 h 524422"/>
                <a:gd name="connsiteX2" fmla="*/ 1012876 w 1012876"/>
                <a:gd name="connsiteY2" fmla="*/ 524422 h 524422"/>
                <a:gd name="connsiteX3" fmla="*/ 0 w 1012876"/>
                <a:gd name="connsiteY3" fmla="*/ 524422 h 524422"/>
                <a:gd name="connsiteX4" fmla="*/ 0 w 1012876"/>
                <a:gd name="connsiteY4" fmla="*/ 0 h 5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876" h="524422">
                  <a:moveTo>
                    <a:pt x="0" y="0"/>
                  </a:moveTo>
                  <a:lnTo>
                    <a:pt x="1012876" y="0"/>
                  </a:lnTo>
                  <a:lnTo>
                    <a:pt x="1012876" y="524422"/>
                  </a:lnTo>
                  <a:lnTo>
                    <a:pt x="0" y="52442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575756">
                    <a:hueOff val="0"/>
                    <a:satOff val="0"/>
                    <a:lumOff val="0"/>
                    <a:alphaOff val="0"/>
                    <a:lumMod val="110000"/>
                    <a:satMod val="105000"/>
                    <a:tint val="67000"/>
                  </a:srgbClr>
                </a:gs>
                <a:gs pos="5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10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250" tIns="5250" rIns="5250" bIns="61180" numCol="1" spcCol="1270" anchor="ctr" anchorCtr="0">
              <a:noAutofit/>
            </a:bodyPr>
            <a:lstStyle/>
            <a:p>
              <a:pPr algn="ctr" defTabSz="322174">
                <a:lnSpc>
                  <a:spcPct val="90000"/>
                </a:lnSpc>
                <a:spcAft>
                  <a:spcPct val="35000"/>
                </a:spcAft>
              </a:pPr>
              <a:r>
                <a:rPr lang="nb-NO" sz="770" b="1" dirty="0">
                  <a:solidFill>
                    <a:schemeClr val="tx1"/>
                  </a:solidFill>
                </a:rPr>
                <a:t>Hjemmebaserte-    og institusjons- tjenester</a:t>
              </a:r>
            </a:p>
          </p:txBody>
        </p:sp>
        <p:sp>
          <p:nvSpPr>
            <p:cNvPr id="67" name="Frihåndsform 34">
              <a:extLst>
                <a:ext uri="{FF2B5EF4-FFF2-40B4-BE49-F238E27FC236}">
                  <a16:creationId xmlns:a16="http://schemas.microsoft.com/office/drawing/2014/main" id="{22FC4569-E0BA-4557-9F5B-10FCD8017276}"/>
                </a:ext>
              </a:extLst>
            </p:cNvPr>
            <p:cNvSpPr/>
            <p:nvPr/>
          </p:nvSpPr>
          <p:spPr>
            <a:xfrm>
              <a:off x="2611233" y="3548037"/>
              <a:ext cx="911588" cy="174807"/>
            </a:xfrm>
            <a:custGeom>
              <a:avLst/>
              <a:gdLst>
                <a:gd name="connsiteX0" fmla="*/ 0 w 911588"/>
                <a:gd name="connsiteY0" fmla="*/ 0 h 174807"/>
                <a:gd name="connsiteX1" fmla="*/ 911588 w 911588"/>
                <a:gd name="connsiteY1" fmla="*/ 0 h 174807"/>
                <a:gd name="connsiteX2" fmla="*/ 911588 w 911588"/>
                <a:gd name="connsiteY2" fmla="*/ 174807 h 174807"/>
                <a:gd name="connsiteX3" fmla="*/ 0 w 911588"/>
                <a:gd name="connsiteY3" fmla="*/ 174807 h 174807"/>
                <a:gd name="connsiteX4" fmla="*/ 0 w 911588"/>
                <a:gd name="connsiteY4" fmla="*/ 0 h 17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588" h="174807">
                  <a:moveTo>
                    <a:pt x="0" y="0"/>
                  </a:moveTo>
                  <a:lnTo>
                    <a:pt x="911588" y="0"/>
                  </a:lnTo>
                  <a:lnTo>
                    <a:pt x="911588" y="174807"/>
                  </a:lnTo>
                  <a:lnTo>
                    <a:pt x="0" y="1748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000">
                <a:alpha val="90000"/>
                <a:hueOff val="0"/>
                <a:satOff val="0"/>
                <a:lumOff val="0"/>
                <a:alphaOff val="0"/>
              </a:srgbClr>
            </a:solidFill>
            <a:ln w="6350" cap="flat" cmpd="sng" algn="ctr">
              <a:solidFill>
                <a:srgbClr val="575756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899" tIns="4725" rIns="18899" bIns="4725" numCol="1" spcCol="1270" anchor="ctr" anchorCtr="0">
              <a:noAutofit/>
            </a:bodyPr>
            <a:lstStyle/>
            <a:p>
              <a:pPr algn="ctr" defTabSz="289956">
                <a:lnSpc>
                  <a:spcPct val="90000"/>
                </a:lnSpc>
                <a:spcAft>
                  <a:spcPct val="35000"/>
                </a:spcAft>
              </a:pPr>
              <a:r>
                <a:rPr lang="nb-NO" sz="660" dirty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Arial" panose="020B0604020202020204"/>
                </a:rPr>
                <a:t>Enhetsleder</a:t>
              </a:r>
            </a:p>
          </p:txBody>
        </p:sp>
        <p:sp>
          <p:nvSpPr>
            <p:cNvPr id="72" name="Frihåndsform 39">
              <a:extLst>
                <a:ext uri="{FF2B5EF4-FFF2-40B4-BE49-F238E27FC236}">
                  <a16:creationId xmlns:a16="http://schemas.microsoft.com/office/drawing/2014/main" id="{58D93003-5C19-4247-BB42-C659882ADB1D}"/>
                </a:ext>
              </a:extLst>
            </p:cNvPr>
            <p:cNvSpPr/>
            <p:nvPr/>
          </p:nvSpPr>
          <p:spPr>
            <a:xfrm>
              <a:off x="3723217" y="2862244"/>
              <a:ext cx="1364966" cy="798351"/>
            </a:xfrm>
            <a:custGeom>
              <a:avLst/>
              <a:gdLst>
                <a:gd name="connsiteX0" fmla="*/ 0 w 1012876"/>
                <a:gd name="connsiteY0" fmla="*/ 0 h 524422"/>
                <a:gd name="connsiteX1" fmla="*/ 1012876 w 1012876"/>
                <a:gd name="connsiteY1" fmla="*/ 0 h 524422"/>
                <a:gd name="connsiteX2" fmla="*/ 1012876 w 1012876"/>
                <a:gd name="connsiteY2" fmla="*/ 524422 h 524422"/>
                <a:gd name="connsiteX3" fmla="*/ 0 w 1012876"/>
                <a:gd name="connsiteY3" fmla="*/ 524422 h 524422"/>
                <a:gd name="connsiteX4" fmla="*/ 0 w 1012876"/>
                <a:gd name="connsiteY4" fmla="*/ 0 h 5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876" h="524422">
                  <a:moveTo>
                    <a:pt x="0" y="0"/>
                  </a:moveTo>
                  <a:lnTo>
                    <a:pt x="1012876" y="0"/>
                  </a:lnTo>
                  <a:lnTo>
                    <a:pt x="1012876" y="524422"/>
                  </a:lnTo>
                  <a:lnTo>
                    <a:pt x="0" y="52442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575756">
                    <a:hueOff val="0"/>
                    <a:satOff val="0"/>
                    <a:lumOff val="0"/>
                    <a:alphaOff val="0"/>
                    <a:lumMod val="110000"/>
                    <a:satMod val="105000"/>
                    <a:tint val="67000"/>
                  </a:srgbClr>
                </a:gs>
                <a:gs pos="5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10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250" tIns="5250" rIns="5250" bIns="61180" numCol="1" spcCol="1270" anchor="ctr" anchorCtr="0">
              <a:noAutofit/>
            </a:bodyPr>
            <a:lstStyle/>
            <a:p>
              <a:pPr algn="ctr" defTabSz="322174">
                <a:lnSpc>
                  <a:spcPct val="90000"/>
                </a:lnSpc>
                <a:spcAft>
                  <a:spcPct val="35000"/>
                </a:spcAft>
              </a:pPr>
              <a:r>
                <a:rPr lang="nb-NO" sz="770" b="1" dirty="0">
                  <a:solidFill>
                    <a:schemeClr val="tx1"/>
                  </a:solidFill>
                  <a:latin typeface="Arial" panose="020B0604020202020204"/>
                </a:rPr>
                <a:t>Psykisk helse og rusoppfølging</a:t>
              </a:r>
            </a:p>
          </p:txBody>
        </p:sp>
        <p:sp>
          <p:nvSpPr>
            <p:cNvPr id="73" name="Frihåndsform 40">
              <a:extLst>
                <a:ext uri="{FF2B5EF4-FFF2-40B4-BE49-F238E27FC236}">
                  <a16:creationId xmlns:a16="http://schemas.microsoft.com/office/drawing/2014/main" id="{0DD89C8A-853E-42E9-B7AF-52E588EB0BE4}"/>
                </a:ext>
              </a:extLst>
            </p:cNvPr>
            <p:cNvSpPr/>
            <p:nvPr/>
          </p:nvSpPr>
          <p:spPr>
            <a:xfrm>
              <a:off x="4355101" y="3548036"/>
              <a:ext cx="911588" cy="174807"/>
            </a:xfrm>
            <a:custGeom>
              <a:avLst/>
              <a:gdLst>
                <a:gd name="connsiteX0" fmla="*/ 0 w 911588"/>
                <a:gd name="connsiteY0" fmla="*/ 0 h 174807"/>
                <a:gd name="connsiteX1" fmla="*/ 911588 w 911588"/>
                <a:gd name="connsiteY1" fmla="*/ 0 h 174807"/>
                <a:gd name="connsiteX2" fmla="*/ 911588 w 911588"/>
                <a:gd name="connsiteY2" fmla="*/ 174807 h 174807"/>
                <a:gd name="connsiteX3" fmla="*/ 0 w 911588"/>
                <a:gd name="connsiteY3" fmla="*/ 174807 h 174807"/>
                <a:gd name="connsiteX4" fmla="*/ 0 w 911588"/>
                <a:gd name="connsiteY4" fmla="*/ 0 h 17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588" h="174807">
                  <a:moveTo>
                    <a:pt x="0" y="0"/>
                  </a:moveTo>
                  <a:lnTo>
                    <a:pt x="911588" y="0"/>
                  </a:lnTo>
                  <a:lnTo>
                    <a:pt x="911588" y="174807"/>
                  </a:lnTo>
                  <a:lnTo>
                    <a:pt x="0" y="1748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>
                <a:alpha val="90000"/>
              </a:srgbClr>
            </a:solidFill>
            <a:ln w="6350" cap="flat" cmpd="sng" algn="ctr">
              <a:solidFill>
                <a:srgbClr val="575756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899" tIns="4725" rIns="18899" bIns="4725" numCol="1" spcCol="1270" anchor="ctr" anchorCtr="0">
              <a:noAutofit/>
            </a:bodyPr>
            <a:lstStyle/>
            <a:p>
              <a:pPr algn="ctr" defTabSz="289956">
                <a:lnSpc>
                  <a:spcPct val="90000"/>
                </a:lnSpc>
                <a:spcAft>
                  <a:spcPct val="35000"/>
                </a:spcAft>
              </a:pPr>
              <a:r>
                <a:rPr lang="nb-NO" sz="660" dirty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Arial" panose="020B0604020202020204"/>
                </a:rPr>
                <a:t>Enhetsleder</a:t>
              </a:r>
            </a:p>
          </p:txBody>
        </p:sp>
        <p:sp>
          <p:nvSpPr>
            <p:cNvPr id="75" name="Frihåndsform 43">
              <a:extLst>
                <a:ext uri="{FF2B5EF4-FFF2-40B4-BE49-F238E27FC236}">
                  <a16:creationId xmlns:a16="http://schemas.microsoft.com/office/drawing/2014/main" id="{7F2D240E-C78D-49CC-9DBA-07307E7DAD8A}"/>
                </a:ext>
              </a:extLst>
            </p:cNvPr>
            <p:cNvSpPr/>
            <p:nvPr/>
          </p:nvSpPr>
          <p:spPr>
            <a:xfrm>
              <a:off x="4613935" y="550628"/>
              <a:ext cx="1261644" cy="686563"/>
            </a:xfrm>
            <a:custGeom>
              <a:avLst/>
              <a:gdLst>
                <a:gd name="connsiteX0" fmla="*/ 0 w 1012876"/>
                <a:gd name="connsiteY0" fmla="*/ 0 h 524422"/>
                <a:gd name="connsiteX1" fmla="*/ 1012876 w 1012876"/>
                <a:gd name="connsiteY1" fmla="*/ 0 h 524422"/>
                <a:gd name="connsiteX2" fmla="*/ 1012876 w 1012876"/>
                <a:gd name="connsiteY2" fmla="*/ 524422 h 524422"/>
                <a:gd name="connsiteX3" fmla="*/ 0 w 1012876"/>
                <a:gd name="connsiteY3" fmla="*/ 524422 h 524422"/>
                <a:gd name="connsiteX4" fmla="*/ 0 w 1012876"/>
                <a:gd name="connsiteY4" fmla="*/ 0 h 5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876" h="524422">
                  <a:moveTo>
                    <a:pt x="0" y="0"/>
                  </a:moveTo>
                  <a:lnTo>
                    <a:pt x="1012876" y="0"/>
                  </a:lnTo>
                  <a:lnTo>
                    <a:pt x="1012876" y="524422"/>
                  </a:lnTo>
                  <a:lnTo>
                    <a:pt x="0" y="52442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575756">
                    <a:hueOff val="0"/>
                    <a:satOff val="0"/>
                    <a:lumOff val="0"/>
                    <a:alphaOff val="0"/>
                    <a:lumMod val="110000"/>
                    <a:satMod val="105000"/>
                    <a:tint val="67000"/>
                  </a:srgbClr>
                </a:gs>
                <a:gs pos="5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10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250" tIns="5250" rIns="5250" bIns="61180" numCol="1" spcCol="1270" anchor="ctr" anchorCtr="0">
              <a:noAutofit/>
            </a:bodyPr>
            <a:lstStyle/>
            <a:p>
              <a:pPr algn="ctr" defTabSz="322174">
                <a:lnSpc>
                  <a:spcPct val="90000"/>
                </a:lnSpc>
                <a:spcAft>
                  <a:spcPct val="35000"/>
                </a:spcAft>
              </a:pPr>
              <a:r>
                <a:rPr lang="nb-NO" sz="754" b="1" dirty="0">
                  <a:solidFill>
                    <a:schemeClr val="tx1"/>
                  </a:solidFill>
                  <a:latin typeface="Arial" panose="020B0604020202020204"/>
                </a:rPr>
                <a:t>Helse og    mestring</a:t>
              </a:r>
              <a:endParaRPr lang="nb-NO" sz="565" dirty="0">
                <a:solidFill>
                  <a:schemeClr val="tx1"/>
                </a:solidFill>
                <a:latin typeface="Arial" panose="020B0604020202020204"/>
              </a:endParaRPr>
            </a:p>
          </p:txBody>
        </p:sp>
        <p:sp>
          <p:nvSpPr>
            <p:cNvPr id="76" name="Frihåndsform 45">
              <a:extLst>
                <a:ext uri="{FF2B5EF4-FFF2-40B4-BE49-F238E27FC236}">
                  <a16:creationId xmlns:a16="http://schemas.microsoft.com/office/drawing/2014/main" id="{EF1C0000-44F7-4CCA-8E08-B2CFE2712142}"/>
                </a:ext>
              </a:extLst>
            </p:cNvPr>
            <p:cNvSpPr/>
            <p:nvPr/>
          </p:nvSpPr>
          <p:spPr>
            <a:xfrm>
              <a:off x="5413095" y="2862244"/>
              <a:ext cx="1261646" cy="777514"/>
            </a:xfrm>
            <a:custGeom>
              <a:avLst/>
              <a:gdLst>
                <a:gd name="connsiteX0" fmla="*/ 0 w 1012876"/>
                <a:gd name="connsiteY0" fmla="*/ 0 h 524422"/>
                <a:gd name="connsiteX1" fmla="*/ 1012876 w 1012876"/>
                <a:gd name="connsiteY1" fmla="*/ 0 h 524422"/>
                <a:gd name="connsiteX2" fmla="*/ 1012876 w 1012876"/>
                <a:gd name="connsiteY2" fmla="*/ 524422 h 524422"/>
                <a:gd name="connsiteX3" fmla="*/ 0 w 1012876"/>
                <a:gd name="connsiteY3" fmla="*/ 524422 h 524422"/>
                <a:gd name="connsiteX4" fmla="*/ 0 w 1012876"/>
                <a:gd name="connsiteY4" fmla="*/ 0 h 52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2876" h="524422">
                  <a:moveTo>
                    <a:pt x="0" y="0"/>
                  </a:moveTo>
                  <a:lnTo>
                    <a:pt x="1012876" y="0"/>
                  </a:lnTo>
                  <a:lnTo>
                    <a:pt x="1012876" y="524422"/>
                  </a:lnTo>
                  <a:lnTo>
                    <a:pt x="0" y="524422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575756">
                    <a:hueOff val="0"/>
                    <a:satOff val="0"/>
                    <a:lumOff val="0"/>
                    <a:alphaOff val="0"/>
                    <a:lumMod val="110000"/>
                    <a:satMod val="105000"/>
                    <a:tint val="67000"/>
                  </a:srgbClr>
                </a:gs>
                <a:gs pos="5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3000"/>
                    <a:tint val="73000"/>
                  </a:srgbClr>
                </a:gs>
                <a:gs pos="100000">
                  <a:srgbClr val="575756">
                    <a:hueOff val="0"/>
                    <a:satOff val="0"/>
                    <a:lumOff val="0"/>
                    <a:alphaOff val="0"/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5250" tIns="5250" rIns="5250" bIns="61180" numCol="1" spcCol="1270" anchor="ctr" anchorCtr="0">
              <a:noAutofit/>
            </a:bodyPr>
            <a:lstStyle/>
            <a:p>
              <a:pPr algn="ctr" defTabSz="322174">
                <a:lnSpc>
                  <a:spcPct val="90000"/>
                </a:lnSpc>
                <a:spcAft>
                  <a:spcPct val="35000"/>
                </a:spcAft>
              </a:pPr>
              <a:r>
                <a:rPr lang="nb-NO" sz="770" b="1" dirty="0">
                  <a:solidFill>
                    <a:schemeClr val="tx1"/>
                  </a:solidFill>
                  <a:latin typeface="Arial" panose="020B0604020202020204"/>
                </a:rPr>
                <a:t>Tilrettelagte tjenester</a:t>
              </a:r>
              <a:endParaRPr lang="nb-NO" sz="770" b="1" dirty="0">
                <a:solidFill>
                  <a:srgbClr val="FF0000"/>
                </a:solidFill>
                <a:latin typeface="Arial" panose="020B0604020202020204"/>
              </a:endParaRPr>
            </a:p>
          </p:txBody>
        </p:sp>
        <p:sp>
          <p:nvSpPr>
            <p:cNvPr id="77" name="Frihåndsform 46">
              <a:extLst>
                <a:ext uri="{FF2B5EF4-FFF2-40B4-BE49-F238E27FC236}">
                  <a16:creationId xmlns:a16="http://schemas.microsoft.com/office/drawing/2014/main" id="{D524FE58-4351-46D3-95A2-1BE366826061}"/>
                </a:ext>
              </a:extLst>
            </p:cNvPr>
            <p:cNvSpPr/>
            <p:nvPr/>
          </p:nvSpPr>
          <p:spPr>
            <a:xfrm>
              <a:off x="5888030" y="3562776"/>
              <a:ext cx="911588" cy="174807"/>
            </a:xfrm>
            <a:custGeom>
              <a:avLst/>
              <a:gdLst>
                <a:gd name="connsiteX0" fmla="*/ 0 w 911588"/>
                <a:gd name="connsiteY0" fmla="*/ 0 h 174807"/>
                <a:gd name="connsiteX1" fmla="*/ 911588 w 911588"/>
                <a:gd name="connsiteY1" fmla="*/ 0 h 174807"/>
                <a:gd name="connsiteX2" fmla="*/ 911588 w 911588"/>
                <a:gd name="connsiteY2" fmla="*/ 174807 h 174807"/>
                <a:gd name="connsiteX3" fmla="*/ 0 w 911588"/>
                <a:gd name="connsiteY3" fmla="*/ 174807 h 174807"/>
                <a:gd name="connsiteX4" fmla="*/ 0 w 911588"/>
                <a:gd name="connsiteY4" fmla="*/ 0 h 17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1588" h="174807">
                  <a:moveTo>
                    <a:pt x="0" y="0"/>
                  </a:moveTo>
                  <a:lnTo>
                    <a:pt x="911588" y="0"/>
                  </a:lnTo>
                  <a:lnTo>
                    <a:pt x="911588" y="174807"/>
                  </a:lnTo>
                  <a:lnTo>
                    <a:pt x="0" y="1748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A000">
                <a:alpha val="90000"/>
                <a:hueOff val="0"/>
                <a:satOff val="0"/>
                <a:lumOff val="0"/>
                <a:alphaOff val="0"/>
              </a:srgbClr>
            </a:solidFill>
            <a:ln w="6350" cap="flat" cmpd="sng" algn="ctr">
              <a:solidFill>
                <a:srgbClr val="575756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899" tIns="4725" rIns="18899" bIns="4725" numCol="1" spcCol="1270" anchor="ctr" anchorCtr="0">
              <a:noAutofit/>
            </a:bodyPr>
            <a:lstStyle/>
            <a:p>
              <a:pPr algn="ctr" defTabSz="289956">
                <a:lnSpc>
                  <a:spcPct val="90000"/>
                </a:lnSpc>
                <a:spcAft>
                  <a:spcPct val="35000"/>
                </a:spcAft>
              </a:pPr>
              <a:r>
                <a:rPr lang="nb-NO" sz="660" dirty="0">
                  <a:solidFill>
                    <a:sysClr val="windowText" lastClr="000000">
                      <a:hueOff val="0"/>
                      <a:satOff val="0"/>
                      <a:lumOff val="0"/>
                      <a:alphaOff val="0"/>
                    </a:sysClr>
                  </a:solidFill>
                  <a:latin typeface="Arial" panose="020B0604020202020204"/>
                </a:rPr>
                <a:t>Enhetsleder</a:t>
              </a:r>
            </a:p>
          </p:txBody>
        </p:sp>
      </p:grpSp>
      <p:cxnSp>
        <p:nvCxnSpPr>
          <p:cNvPr id="86" name="Rett linje 85">
            <a:extLst>
              <a:ext uri="{FF2B5EF4-FFF2-40B4-BE49-F238E27FC236}">
                <a16:creationId xmlns:a16="http://schemas.microsoft.com/office/drawing/2014/main" id="{E0D0281E-6F30-42CB-8AB5-2EC8C51BF450}"/>
              </a:ext>
            </a:extLst>
          </p:cNvPr>
          <p:cNvCxnSpPr>
            <a:cxnSpLocks/>
          </p:cNvCxnSpPr>
          <p:nvPr/>
        </p:nvCxnSpPr>
        <p:spPr>
          <a:xfrm flipH="1">
            <a:off x="3290979" y="2672406"/>
            <a:ext cx="3425162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Frihåndsform 24">
            <a:extLst>
              <a:ext uri="{FF2B5EF4-FFF2-40B4-BE49-F238E27FC236}">
                <a16:creationId xmlns:a16="http://schemas.microsoft.com/office/drawing/2014/main" id="{28455294-8F83-4B36-AE8F-32AE034E4FCE}"/>
              </a:ext>
            </a:extLst>
          </p:cNvPr>
          <p:cNvSpPr/>
          <p:nvPr/>
        </p:nvSpPr>
        <p:spPr>
          <a:xfrm>
            <a:off x="6994771" y="1114486"/>
            <a:ext cx="673066" cy="131105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noFill/>
          <a:ln w="6350" cap="flat" cmpd="sng" algn="ctr">
            <a:noFill/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199" tIns="6300" rIns="25199" bIns="6300" numCol="1" spcCol="1270" anchor="ctr" anchorCtr="0">
            <a:noAutofit/>
          </a:bodyPr>
          <a:lstStyle/>
          <a:p>
            <a:pPr algn="r" defTabSz="386609">
              <a:lnSpc>
                <a:spcPct val="90000"/>
              </a:lnSpc>
              <a:spcAft>
                <a:spcPct val="35000"/>
              </a:spcAft>
            </a:pPr>
            <a:endParaRPr lang="nb-NO" sz="848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/>
            </a:endParaRPr>
          </a:p>
        </p:txBody>
      </p:sp>
      <p:sp>
        <p:nvSpPr>
          <p:cNvPr id="100" name="Frihåndsform 67">
            <a:extLst>
              <a:ext uri="{FF2B5EF4-FFF2-40B4-BE49-F238E27FC236}">
                <a16:creationId xmlns:a16="http://schemas.microsoft.com/office/drawing/2014/main" id="{9B524D5B-E2BB-4A7B-ACCF-00F39CC19E1C}"/>
              </a:ext>
            </a:extLst>
          </p:cNvPr>
          <p:cNvSpPr/>
          <p:nvPr/>
        </p:nvSpPr>
        <p:spPr>
          <a:xfrm>
            <a:off x="5886059" y="2254905"/>
            <a:ext cx="909170" cy="14439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568" tIns="4143" rIns="16568" bIns="4143" numCol="1" spcCol="1113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Ledes av kommunalsjef</a:t>
            </a:r>
          </a:p>
        </p:txBody>
      </p:sp>
      <p:sp>
        <p:nvSpPr>
          <p:cNvPr id="101" name="Frihåndsform 68">
            <a:extLst>
              <a:ext uri="{FF2B5EF4-FFF2-40B4-BE49-F238E27FC236}">
                <a16:creationId xmlns:a16="http://schemas.microsoft.com/office/drawing/2014/main" id="{F4EFF2FA-CF33-4CE7-9834-719B19B2C14B}"/>
              </a:ext>
            </a:extLst>
          </p:cNvPr>
          <p:cNvSpPr/>
          <p:nvPr/>
        </p:nvSpPr>
        <p:spPr>
          <a:xfrm>
            <a:off x="5192833" y="1585989"/>
            <a:ext cx="742532" cy="165605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046" tIns="2762" rIns="11046" bIns="2762" numCol="1" spcCol="1113" anchor="ctr" anchorCtr="0">
            <a:noAutofit/>
          </a:bodyPr>
          <a:lstStyle/>
          <a:p>
            <a:pPr algn="ctr" defTabSz="193304">
              <a:lnSpc>
                <a:spcPct val="90000"/>
              </a:lnSpc>
              <a:spcAft>
                <a:spcPct val="35000"/>
              </a:spcAft>
            </a:pPr>
            <a:r>
              <a:rPr lang="nb-NO" sz="659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Kommunalsjef</a:t>
            </a:r>
          </a:p>
        </p:txBody>
      </p:sp>
      <p:sp>
        <p:nvSpPr>
          <p:cNvPr id="112" name="Frihåndsform 45">
            <a:extLst>
              <a:ext uri="{FF2B5EF4-FFF2-40B4-BE49-F238E27FC236}">
                <a16:creationId xmlns:a16="http://schemas.microsoft.com/office/drawing/2014/main" id="{EF1C0000-44F7-4CCA-8E08-B2CFE2712142}"/>
              </a:ext>
            </a:extLst>
          </p:cNvPr>
          <p:cNvSpPr/>
          <p:nvPr/>
        </p:nvSpPr>
        <p:spPr>
          <a:xfrm>
            <a:off x="6265643" y="2813188"/>
            <a:ext cx="1002786" cy="539665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5250" tIns="5250" rIns="5250" bIns="61180" numCol="1" spcCol="1270" anchor="ctr" anchorCtr="0">
            <a:noAutofit/>
          </a:bodyPr>
          <a:lstStyle/>
          <a:p>
            <a:pPr algn="ctr" defTabSz="322174">
              <a:lnSpc>
                <a:spcPct val="90000"/>
              </a:lnSpc>
              <a:spcAft>
                <a:spcPct val="35000"/>
              </a:spcAft>
            </a:pPr>
            <a:r>
              <a:rPr lang="nb-NO" sz="770" b="1" dirty="0">
                <a:solidFill>
                  <a:schemeClr val="tx1"/>
                </a:solidFill>
                <a:latin typeface="Arial" panose="020B0604020202020204"/>
              </a:rPr>
              <a:t>«Aktiv i Lunner» </a:t>
            </a:r>
            <a:r>
              <a:rPr lang="nb-NO" sz="770" b="1" dirty="0"/>
              <a:t>forvaltning og aktivitet</a:t>
            </a:r>
            <a:endParaRPr lang="nb-NO" sz="684" b="1" dirty="0">
              <a:solidFill>
                <a:schemeClr val="tx1"/>
              </a:solidFill>
              <a:latin typeface="Arial" panose="020B0604020202020204"/>
            </a:endParaRPr>
          </a:p>
        </p:txBody>
      </p:sp>
      <p:sp>
        <p:nvSpPr>
          <p:cNvPr id="117" name="Frihåndsform 34">
            <a:extLst>
              <a:ext uri="{FF2B5EF4-FFF2-40B4-BE49-F238E27FC236}">
                <a16:creationId xmlns:a16="http://schemas.microsoft.com/office/drawing/2014/main" id="{22FC4569-E0BA-4557-9F5B-10FCD8017276}"/>
              </a:ext>
            </a:extLst>
          </p:cNvPr>
          <p:cNvSpPr/>
          <p:nvPr/>
        </p:nvSpPr>
        <p:spPr>
          <a:xfrm>
            <a:off x="6667186" y="3299418"/>
            <a:ext cx="781498" cy="111100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9000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Enhetsleder</a:t>
            </a:r>
          </a:p>
        </p:txBody>
      </p:sp>
      <p:sp>
        <p:nvSpPr>
          <p:cNvPr id="119" name="Frihåndsform 47">
            <a:extLst>
              <a:ext uri="{FF2B5EF4-FFF2-40B4-BE49-F238E27FC236}">
                <a16:creationId xmlns:a16="http://schemas.microsoft.com/office/drawing/2014/main" id="{22BDD170-4B1E-498A-ABAC-283B02890A38}"/>
              </a:ext>
            </a:extLst>
          </p:cNvPr>
          <p:cNvSpPr/>
          <p:nvPr/>
        </p:nvSpPr>
        <p:spPr>
          <a:xfrm>
            <a:off x="6268080" y="4343390"/>
            <a:ext cx="1014909" cy="586531"/>
          </a:xfrm>
          <a:custGeom>
            <a:avLst/>
            <a:gdLst>
              <a:gd name="connsiteX0" fmla="*/ 0 w 1012876"/>
              <a:gd name="connsiteY0" fmla="*/ 0 h 1582408"/>
              <a:gd name="connsiteX1" fmla="*/ 1012876 w 1012876"/>
              <a:gd name="connsiteY1" fmla="*/ 0 h 1582408"/>
              <a:gd name="connsiteX2" fmla="*/ 1012876 w 1012876"/>
              <a:gd name="connsiteY2" fmla="*/ 1582408 h 1582408"/>
              <a:gd name="connsiteX3" fmla="*/ 0 w 1012876"/>
              <a:gd name="connsiteY3" fmla="*/ 1582408 h 1582408"/>
              <a:gd name="connsiteX4" fmla="*/ 0 w 1012876"/>
              <a:gd name="connsiteY4" fmla="*/ 0 h 158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1582408">
                <a:moveTo>
                  <a:pt x="0" y="0"/>
                </a:moveTo>
                <a:lnTo>
                  <a:pt x="1012876" y="0"/>
                </a:lnTo>
                <a:lnTo>
                  <a:pt x="1012876" y="1582408"/>
                </a:lnTo>
                <a:lnTo>
                  <a:pt x="0" y="158240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Aktivitet og frivillighet</a:t>
            </a:r>
            <a:endParaRPr lang="nb-NO" sz="600" dirty="0">
              <a:solidFill>
                <a:sysClr val="windowText" lastClr="000000"/>
              </a:solidFill>
            </a:endParaRP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Lavterskeltilbud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Aktivitetstilbud (Bergo, LOS, Søndre, omsorgsboligene Roa)</a:t>
            </a:r>
            <a:endParaRPr lang="nb-NO" sz="600" dirty="0">
              <a:solidFill>
                <a:schemeClr val="tx1"/>
              </a:solidFill>
            </a:endParaRPr>
          </a:p>
        </p:txBody>
      </p:sp>
      <p:sp>
        <p:nvSpPr>
          <p:cNvPr id="44" name="Frihåndsform 35">
            <a:extLst>
              <a:ext uri="{FF2B5EF4-FFF2-40B4-BE49-F238E27FC236}">
                <a16:creationId xmlns:a16="http://schemas.microsoft.com/office/drawing/2014/main" id="{1EDEC9DD-A088-4E1B-8D11-1B26DE47411A}"/>
              </a:ext>
            </a:extLst>
          </p:cNvPr>
          <p:cNvSpPr/>
          <p:nvPr/>
        </p:nvSpPr>
        <p:spPr>
          <a:xfrm>
            <a:off x="2848212" y="3496793"/>
            <a:ext cx="887008" cy="332057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Hjemmesykepleie</a:t>
            </a:r>
          </a:p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Praktisk bistand</a:t>
            </a:r>
          </a:p>
        </p:txBody>
      </p:sp>
      <p:sp>
        <p:nvSpPr>
          <p:cNvPr id="46" name="Frihåndsform 35">
            <a:extLst>
              <a:ext uri="{FF2B5EF4-FFF2-40B4-BE49-F238E27FC236}">
                <a16:creationId xmlns:a16="http://schemas.microsoft.com/office/drawing/2014/main" id="{1EDEC9DD-A088-4E1B-8D11-1B26DE47411A}"/>
              </a:ext>
            </a:extLst>
          </p:cNvPr>
          <p:cNvSpPr/>
          <p:nvPr/>
        </p:nvSpPr>
        <p:spPr>
          <a:xfrm>
            <a:off x="5218333" y="3503071"/>
            <a:ext cx="887008" cy="433338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Habo 1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Tjenester i bolig inkl. ambulante miljøarbeidertjenester</a:t>
            </a:r>
          </a:p>
        </p:txBody>
      </p:sp>
      <p:sp>
        <p:nvSpPr>
          <p:cNvPr id="48" name="Frihåndsform 48">
            <a:extLst>
              <a:ext uri="{FF2B5EF4-FFF2-40B4-BE49-F238E27FC236}">
                <a16:creationId xmlns:a16="http://schemas.microsoft.com/office/drawing/2014/main" id="{745E8F5A-4BD1-4FC6-965B-FE3DD6990A70}"/>
              </a:ext>
            </a:extLst>
          </p:cNvPr>
          <p:cNvSpPr/>
          <p:nvPr/>
        </p:nvSpPr>
        <p:spPr>
          <a:xfrm>
            <a:off x="3070271" y="3770121"/>
            <a:ext cx="781201" cy="121332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sp>
        <p:nvSpPr>
          <p:cNvPr id="50" name="Frihåndsform 48">
            <a:extLst>
              <a:ext uri="{FF2B5EF4-FFF2-40B4-BE49-F238E27FC236}">
                <a16:creationId xmlns:a16="http://schemas.microsoft.com/office/drawing/2014/main" id="{745E8F5A-4BD1-4FC6-965B-FE3DD6990A70}"/>
              </a:ext>
            </a:extLst>
          </p:cNvPr>
          <p:cNvSpPr/>
          <p:nvPr/>
        </p:nvSpPr>
        <p:spPr>
          <a:xfrm>
            <a:off x="5516149" y="3896065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37" name="Frihåndsform 61">
            <a:extLst>
              <a:ext uri="{FF2B5EF4-FFF2-40B4-BE49-F238E27FC236}">
                <a16:creationId xmlns:a16="http://schemas.microsoft.com/office/drawing/2014/main" id="{76409660-30F0-4B10-8D8E-13D923B0481E}"/>
              </a:ext>
            </a:extLst>
          </p:cNvPr>
          <p:cNvSpPr/>
          <p:nvPr/>
        </p:nvSpPr>
        <p:spPr>
          <a:xfrm>
            <a:off x="6265149" y="3515308"/>
            <a:ext cx="1005718" cy="674655"/>
          </a:xfrm>
          <a:custGeom>
            <a:avLst/>
            <a:gdLst>
              <a:gd name="connsiteX0" fmla="*/ 0 w 1012876"/>
              <a:gd name="connsiteY0" fmla="*/ 0 h 902945"/>
              <a:gd name="connsiteX1" fmla="*/ 1012876 w 1012876"/>
              <a:gd name="connsiteY1" fmla="*/ 0 h 902945"/>
              <a:gd name="connsiteX2" fmla="*/ 1012876 w 1012876"/>
              <a:gd name="connsiteY2" fmla="*/ 902945 h 902945"/>
              <a:gd name="connsiteX3" fmla="*/ 0 w 1012876"/>
              <a:gd name="connsiteY3" fmla="*/ 902945 h 902945"/>
              <a:gd name="connsiteX4" fmla="*/ 0 w 1012876"/>
              <a:gd name="connsiteY4" fmla="*/ 0 h 90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902945">
                <a:moveTo>
                  <a:pt x="0" y="0"/>
                </a:moveTo>
                <a:lnTo>
                  <a:pt x="1012876" y="0"/>
                </a:lnTo>
                <a:lnTo>
                  <a:pt x="1012876" y="902945"/>
                </a:lnTo>
                <a:lnTo>
                  <a:pt x="0" y="90294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solidFill>
              <a:schemeClr val="bg1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Forvaltning </a:t>
            </a:r>
            <a:endParaRPr lang="nb-NO" sz="600" b="1" dirty="0">
              <a:solidFill>
                <a:srgbClr val="FF0000"/>
              </a:solidFill>
            </a:endParaRP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Tildeling tjenester</a:t>
            </a:r>
            <a:r>
              <a:rPr lang="nb-NO" sz="600" dirty="0">
                <a:solidFill>
                  <a:sysClr val="windowText" lastClr="000000"/>
                </a:solidFill>
              </a:rPr>
              <a:t>, boligtildeling, systemansvarlig, merkantil, fag- og kvalitetsutvikling, systemansvar koordinerende enhet, s</a:t>
            </a:r>
            <a:r>
              <a:rPr lang="nb-NO" sz="600" dirty="0">
                <a:solidFill>
                  <a:schemeClr val="tx1"/>
                </a:solidFill>
              </a:rPr>
              <a:t>tøttekontakter</a:t>
            </a:r>
            <a:endParaRPr lang="nb-NO" sz="600" dirty="0">
              <a:solidFill>
                <a:sysClr val="windowText" lastClr="000000"/>
              </a:solidFill>
            </a:endParaRPr>
          </a:p>
        </p:txBody>
      </p:sp>
      <p:sp>
        <p:nvSpPr>
          <p:cNvPr id="47" name="Frihåndsform 35">
            <a:extLst>
              <a:ext uri="{FF2B5EF4-FFF2-40B4-BE49-F238E27FC236}">
                <a16:creationId xmlns:a16="http://schemas.microsoft.com/office/drawing/2014/main" id="{B5A2E9C3-82A0-40AA-B773-1C16FC0A08F6}"/>
              </a:ext>
            </a:extLst>
          </p:cNvPr>
          <p:cNvSpPr/>
          <p:nvPr/>
        </p:nvSpPr>
        <p:spPr>
          <a:xfrm>
            <a:off x="2847904" y="3989568"/>
            <a:ext cx="887008" cy="450108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Korttid inkl. virtuell korttidsavdeling/mottaks- og avklaringsteam                «Pasient rett hjem»</a:t>
            </a:r>
          </a:p>
        </p:txBody>
      </p:sp>
      <p:sp>
        <p:nvSpPr>
          <p:cNvPr id="65" name="Frihåndsform 47">
            <a:extLst>
              <a:ext uri="{FF2B5EF4-FFF2-40B4-BE49-F238E27FC236}">
                <a16:creationId xmlns:a16="http://schemas.microsoft.com/office/drawing/2014/main" id="{1F7073DD-612C-4AFF-B0D1-A0AA911E707A}"/>
              </a:ext>
            </a:extLst>
          </p:cNvPr>
          <p:cNvSpPr/>
          <p:nvPr/>
        </p:nvSpPr>
        <p:spPr>
          <a:xfrm>
            <a:off x="6268080" y="5070257"/>
            <a:ext cx="1063224" cy="863871"/>
          </a:xfrm>
          <a:custGeom>
            <a:avLst/>
            <a:gdLst>
              <a:gd name="connsiteX0" fmla="*/ 0 w 1012876"/>
              <a:gd name="connsiteY0" fmla="*/ 0 h 1582408"/>
              <a:gd name="connsiteX1" fmla="*/ 1012876 w 1012876"/>
              <a:gd name="connsiteY1" fmla="*/ 0 h 1582408"/>
              <a:gd name="connsiteX2" fmla="*/ 1012876 w 1012876"/>
              <a:gd name="connsiteY2" fmla="*/ 1582408 h 1582408"/>
              <a:gd name="connsiteX3" fmla="*/ 0 w 1012876"/>
              <a:gd name="connsiteY3" fmla="*/ 1582408 h 1582408"/>
              <a:gd name="connsiteX4" fmla="*/ 0 w 1012876"/>
              <a:gd name="connsiteY4" fmla="*/ 0 h 1582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1582408">
                <a:moveTo>
                  <a:pt x="0" y="0"/>
                </a:moveTo>
                <a:lnTo>
                  <a:pt x="1012876" y="0"/>
                </a:lnTo>
                <a:lnTo>
                  <a:pt x="1012876" y="1582408"/>
                </a:lnTo>
                <a:lnTo>
                  <a:pt x="0" y="158240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Tverrfaglig mestring </a:t>
            </a:r>
            <a:r>
              <a:rPr lang="nb-NO" sz="600" b="1" dirty="0">
                <a:solidFill>
                  <a:schemeClr val="tx1"/>
                </a:solidFill>
              </a:rPr>
              <a:t>og koordinering 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Vurderings- og innsatsteam (uavklarte behov/«gråsone»)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Fysio- og ergoterapi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Hjelpemidler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Koordinator TT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Demens- og kreftkoordinator</a:t>
            </a:r>
            <a:endParaRPr lang="nb-NO" sz="565" dirty="0">
              <a:solidFill>
                <a:sysClr val="windowText" lastClr="000000"/>
              </a:solidFill>
            </a:endParaRPr>
          </a:p>
        </p:txBody>
      </p:sp>
      <p:sp>
        <p:nvSpPr>
          <p:cNvPr id="62" name="Frihåndsform 35">
            <a:extLst>
              <a:ext uri="{FF2B5EF4-FFF2-40B4-BE49-F238E27FC236}">
                <a16:creationId xmlns:a16="http://schemas.microsoft.com/office/drawing/2014/main" id="{6100640E-1275-4909-B526-C73F017070F7}"/>
              </a:ext>
            </a:extLst>
          </p:cNvPr>
          <p:cNvSpPr/>
          <p:nvPr/>
        </p:nvSpPr>
        <p:spPr>
          <a:xfrm>
            <a:off x="2843026" y="4586994"/>
            <a:ext cx="887008" cy="342927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Langtidsopphold/ avlastning/KAD</a:t>
            </a:r>
          </a:p>
        </p:txBody>
      </p:sp>
      <p:sp>
        <p:nvSpPr>
          <p:cNvPr id="71" name="Frihåndsform 48">
            <a:extLst>
              <a:ext uri="{FF2B5EF4-FFF2-40B4-BE49-F238E27FC236}">
                <a16:creationId xmlns:a16="http://schemas.microsoft.com/office/drawing/2014/main" id="{7559DF74-C103-48EF-8C25-C570E80A82F8}"/>
              </a:ext>
            </a:extLst>
          </p:cNvPr>
          <p:cNvSpPr/>
          <p:nvPr/>
        </p:nvSpPr>
        <p:spPr>
          <a:xfrm>
            <a:off x="3078092" y="4885661"/>
            <a:ext cx="781201" cy="130911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cxnSp>
        <p:nvCxnSpPr>
          <p:cNvPr id="74" name="Rett linje 73">
            <a:extLst>
              <a:ext uri="{FF2B5EF4-FFF2-40B4-BE49-F238E27FC236}">
                <a16:creationId xmlns:a16="http://schemas.microsoft.com/office/drawing/2014/main" id="{58BA3699-43FD-4585-9C53-F174822175FB}"/>
              </a:ext>
            </a:extLst>
          </p:cNvPr>
          <p:cNvCxnSpPr>
            <a:cxnSpLocks/>
          </p:cNvCxnSpPr>
          <p:nvPr/>
        </p:nvCxnSpPr>
        <p:spPr>
          <a:xfrm>
            <a:off x="5063947" y="1685258"/>
            <a:ext cx="0" cy="98714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rihåndsform 35">
            <a:extLst>
              <a:ext uri="{FF2B5EF4-FFF2-40B4-BE49-F238E27FC236}">
                <a16:creationId xmlns:a16="http://schemas.microsoft.com/office/drawing/2014/main" id="{5A53CD7C-A507-4856-9703-4E0FF2AC734D}"/>
              </a:ext>
            </a:extLst>
          </p:cNvPr>
          <p:cNvSpPr/>
          <p:nvPr/>
        </p:nvSpPr>
        <p:spPr>
          <a:xfrm>
            <a:off x="5228460" y="4699571"/>
            <a:ext cx="887008" cy="467328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noFill/>
            <a:prstDash val="dashDot"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Frøystadtunet 1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Tjenester i bolig</a:t>
            </a:r>
          </a:p>
        </p:txBody>
      </p:sp>
      <p:sp>
        <p:nvSpPr>
          <p:cNvPr id="55" name="Frihåndsform 35">
            <a:extLst>
              <a:ext uri="{FF2B5EF4-FFF2-40B4-BE49-F238E27FC236}">
                <a16:creationId xmlns:a16="http://schemas.microsoft.com/office/drawing/2014/main" id="{5A53CD7C-A507-4856-9703-4E0FF2AC734D}"/>
              </a:ext>
            </a:extLst>
          </p:cNvPr>
          <p:cNvSpPr/>
          <p:nvPr/>
        </p:nvSpPr>
        <p:spPr>
          <a:xfrm>
            <a:off x="5228460" y="4087798"/>
            <a:ext cx="887008" cy="460384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Habo 2</a:t>
            </a:r>
            <a:r>
              <a:rPr lang="nb-NO" sz="600" dirty="0">
                <a:solidFill>
                  <a:sysClr val="windowText" lastClr="000000"/>
                </a:solidFill>
              </a:rPr>
              <a:t> 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Barnebolig, avlastning, foreldreveiledning</a:t>
            </a:r>
          </a:p>
        </p:txBody>
      </p:sp>
      <p:cxnSp>
        <p:nvCxnSpPr>
          <p:cNvPr id="4" name="Rett linje 3"/>
          <p:cNvCxnSpPr/>
          <p:nvPr/>
        </p:nvCxnSpPr>
        <p:spPr>
          <a:xfrm flipH="1">
            <a:off x="5347677" y="4251965"/>
            <a:ext cx="736" cy="3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Frihåndsform 35">
            <a:extLst>
              <a:ext uri="{FF2B5EF4-FFF2-40B4-BE49-F238E27FC236}">
                <a16:creationId xmlns:a16="http://schemas.microsoft.com/office/drawing/2014/main" id="{5A53CD7C-A507-4856-9703-4E0FF2AC734D}"/>
              </a:ext>
            </a:extLst>
          </p:cNvPr>
          <p:cNvSpPr/>
          <p:nvPr/>
        </p:nvSpPr>
        <p:spPr>
          <a:xfrm>
            <a:off x="4006294" y="4153956"/>
            <a:ext cx="957314" cy="450107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noFill/>
            <a:prstDash val="dashDot"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Psykisk helse og rus –         bolig og ambulant oppfølgingstjeneste</a:t>
            </a:r>
          </a:p>
        </p:txBody>
      </p:sp>
      <p:sp>
        <p:nvSpPr>
          <p:cNvPr id="84" name="Frihåndsform 48">
            <a:extLst>
              <a:ext uri="{FF2B5EF4-FFF2-40B4-BE49-F238E27FC236}">
                <a16:creationId xmlns:a16="http://schemas.microsoft.com/office/drawing/2014/main" id="{4EE0AB81-BEF5-4F23-8361-F0902A8B1116}"/>
              </a:ext>
            </a:extLst>
          </p:cNvPr>
          <p:cNvSpPr/>
          <p:nvPr/>
        </p:nvSpPr>
        <p:spPr>
          <a:xfrm>
            <a:off x="5519531" y="5095631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57" name="Frihåndsform 35">
            <a:extLst>
              <a:ext uri="{FF2B5EF4-FFF2-40B4-BE49-F238E27FC236}">
                <a16:creationId xmlns:a16="http://schemas.microsoft.com/office/drawing/2014/main" id="{6100640E-1275-4909-B526-C73F017070F7}"/>
              </a:ext>
            </a:extLst>
          </p:cNvPr>
          <p:cNvSpPr/>
          <p:nvPr/>
        </p:nvSpPr>
        <p:spPr>
          <a:xfrm>
            <a:off x="2853089" y="5137457"/>
            <a:ext cx="887008" cy="342927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endParaRPr lang="nb-NO" sz="565" dirty="0">
              <a:solidFill>
                <a:sysClr val="windowText" lastClr="000000"/>
              </a:solidFill>
            </a:endParaRP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Langtidsopphold/          demens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endParaRPr lang="nb-NO" sz="565" dirty="0">
              <a:solidFill>
                <a:sysClr val="windowText" lastClr="000000"/>
              </a:solidFill>
            </a:endParaRPr>
          </a:p>
        </p:txBody>
      </p:sp>
      <p:sp>
        <p:nvSpPr>
          <p:cNvPr id="69" name="Frihåndsform 48">
            <a:extLst>
              <a:ext uri="{FF2B5EF4-FFF2-40B4-BE49-F238E27FC236}">
                <a16:creationId xmlns:a16="http://schemas.microsoft.com/office/drawing/2014/main" id="{5D8444BD-510C-4809-9CEB-258C84B3F926}"/>
              </a:ext>
            </a:extLst>
          </p:cNvPr>
          <p:cNvSpPr/>
          <p:nvPr/>
        </p:nvSpPr>
        <p:spPr>
          <a:xfrm>
            <a:off x="3078091" y="5426857"/>
            <a:ext cx="781201" cy="130911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sp>
        <p:nvSpPr>
          <p:cNvPr id="70" name="Frihåndsform 35">
            <a:extLst>
              <a:ext uri="{FF2B5EF4-FFF2-40B4-BE49-F238E27FC236}">
                <a16:creationId xmlns:a16="http://schemas.microsoft.com/office/drawing/2014/main" id="{9267A1C8-751A-4BA3-B0E1-DB1BC37382A3}"/>
              </a:ext>
            </a:extLst>
          </p:cNvPr>
          <p:cNvSpPr/>
          <p:nvPr/>
        </p:nvSpPr>
        <p:spPr>
          <a:xfrm>
            <a:off x="5231504" y="5279616"/>
            <a:ext cx="887008" cy="534434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ysClr val="windowText" lastClr="000000"/>
                </a:solidFill>
              </a:rPr>
              <a:t>Frøystadtunet 2 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Tjenester i bolig inkl. ambulante miljøarbeidertjenester</a:t>
            </a:r>
          </a:p>
          <a:p>
            <a:pPr algn="ctr" defTabSz="25773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ysClr val="windowText" lastClr="000000"/>
                </a:solidFill>
              </a:rPr>
              <a:t>BPA</a:t>
            </a:r>
          </a:p>
        </p:txBody>
      </p:sp>
      <p:sp>
        <p:nvSpPr>
          <p:cNvPr id="64" name="Frihåndsform 48">
            <a:extLst>
              <a:ext uri="{FF2B5EF4-FFF2-40B4-BE49-F238E27FC236}">
                <a16:creationId xmlns:a16="http://schemas.microsoft.com/office/drawing/2014/main" id="{84D7C30A-0586-4CFE-8F03-C8CF5DC4570F}"/>
              </a:ext>
            </a:extLst>
          </p:cNvPr>
          <p:cNvSpPr/>
          <p:nvPr/>
        </p:nvSpPr>
        <p:spPr>
          <a:xfrm>
            <a:off x="3078092" y="4379010"/>
            <a:ext cx="781201" cy="121332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sp>
        <p:nvSpPr>
          <p:cNvPr id="68" name="Frihåndsform 48">
            <a:extLst>
              <a:ext uri="{FF2B5EF4-FFF2-40B4-BE49-F238E27FC236}">
                <a16:creationId xmlns:a16="http://schemas.microsoft.com/office/drawing/2014/main" id="{CAA15C4C-87FA-45A6-A1BA-D84B730BA19A}"/>
              </a:ext>
            </a:extLst>
          </p:cNvPr>
          <p:cNvSpPr/>
          <p:nvPr/>
        </p:nvSpPr>
        <p:spPr>
          <a:xfrm>
            <a:off x="4252145" y="3925633"/>
            <a:ext cx="781201" cy="121332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sp>
        <p:nvSpPr>
          <p:cNvPr id="82" name="Frihåndsform 48">
            <a:extLst>
              <a:ext uri="{FF2B5EF4-FFF2-40B4-BE49-F238E27FC236}">
                <a16:creationId xmlns:a16="http://schemas.microsoft.com/office/drawing/2014/main" id="{E786E991-2E63-4DE2-ADC6-40E1655B483A}"/>
              </a:ext>
            </a:extLst>
          </p:cNvPr>
          <p:cNvSpPr/>
          <p:nvPr/>
        </p:nvSpPr>
        <p:spPr>
          <a:xfrm>
            <a:off x="6740429" y="4109425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87" name="Frihåndsform 48">
            <a:extLst>
              <a:ext uri="{FF2B5EF4-FFF2-40B4-BE49-F238E27FC236}">
                <a16:creationId xmlns:a16="http://schemas.microsoft.com/office/drawing/2014/main" id="{4E022215-1912-4BE1-96CE-C45F677AD47B}"/>
              </a:ext>
            </a:extLst>
          </p:cNvPr>
          <p:cNvSpPr/>
          <p:nvPr/>
        </p:nvSpPr>
        <p:spPr>
          <a:xfrm>
            <a:off x="6766939" y="4834810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88" name="Frihåndsform 48">
            <a:extLst>
              <a:ext uri="{FF2B5EF4-FFF2-40B4-BE49-F238E27FC236}">
                <a16:creationId xmlns:a16="http://schemas.microsoft.com/office/drawing/2014/main" id="{91AA888F-6545-4FEC-A964-E79D3951A619}"/>
              </a:ext>
            </a:extLst>
          </p:cNvPr>
          <p:cNvSpPr/>
          <p:nvPr/>
        </p:nvSpPr>
        <p:spPr>
          <a:xfrm>
            <a:off x="6823397" y="5891815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89" name="Frihåndsform 48">
            <a:extLst>
              <a:ext uri="{FF2B5EF4-FFF2-40B4-BE49-F238E27FC236}">
                <a16:creationId xmlns:a16="http://schemas.microsoft.com/office/drawing/2014/main" id="{F377DBBF-2B91-4B7F-B6CA-CE0E95D8ADB1}"/>
              </a:ext>
            </a:extLst>
          </p:cNvPr>
          <p:cNvSpPr/>
          <p:nvPr/>
        </p:nvSpPr>
        <p:spPr>
          <a:xfrm>
            <a:off x="5526309" y="4470105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90" name="Frihåndsform 48">
            <a:extLst>
              <a:ext uri="{FF2B5EF4-FFF2-40B4-BE49-F238E27FC236}">
                <a16:creationId xmlns:a16="http://schemas.microsoft.com/office/drawing/2014/main" id="{8568BA37-65A3-4D55-A6FE-F819BC60DDAA}"/>
              </a:ext>
            </a:extLst>
          </p:cNvPr>
          <p:cNvSpPr/>
          <p:nvPr/>
        </p:nvSpPr>
        <p:spPr>
          <a:xfrm>
            <a:off x="5524611" y="5771271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  <p:sp>
        <p:nvSpPr>
          <p:cNvPr id="61" name="Frihåndsform 48">
            <a:extLst>
              <a:ext uri="{FF2B5EF4-FFF2-40B4-BE49-F238E27FC236}">
                <a16:creationId xmlns:a16="http://schemas.microsoft.com/office/drawing/2014/main" id="{CAA15C4C-87FA-45A6-A1BA-D84B730BA19A}"/>
              </a:ext>
            </a:extLst>
          </p:cNvPr>
          <p:cNvSpPr/>
          <p:nvPr/>
        </p:nvSpPr>
        <p:spPr>
          <a:xfrm>
            <a:off x="4240213" y="4530377"/>
            <a:ext cx="781201" cy="121332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Avdelingsleder</a:t>
            </a:r>
          </a:p>
        </p:txBody>
      </p:sp>
      <p:sp>
        <p:nvSpPr>
          <p:cNvPr id="63" name="Frihåndsform 35">
            <a:extLst>
              <a:ext uri="{FF2B5EF4-FFF2-40B4-BE49-F238E27FC236}">
                <a16:creationId xmlns:a16="http://schemas.microsoft.com/office/drawing/2014/main" id="{5A53CD7C-A507-4856-9703-4E0FF2AC734D}"/>
              </a:ext>
            </a:extLst>
          </p:cNvPr>
          <p:cNvSpPr/>
          <p:nvPr/>
        </p:nvSpPr>
        <p:spPr>
          <a:xfrm>
            <a:off x="6268080" y="6109035"/>
            <a:ext cx="1066155" cy="332457"/>
          </a:xfrm>
          <a:custGeom>
            <a:avLst/>
            <a:gdLst>
              <a:gd name="connsiteX0" fmla="*/ 0 w 1012876"/>
              <a:gd name="connsiteY0" fmla="*/ 0 h 524422"/>
              <a:gd name="connsiteX1" fmla="*/ 1012876 w 1012876"/>
              <a:gd name="connsiteY1" fmla="*/ 0 h 524422"/>
              <a:gd name="connsiteX2" fmla="*/ 1012876 w 1012876"/>
              <a:gd name="connsiteY2" fmla="*/ 524422 h 524422"/>
              <a:gd name="connsiteX3" fmla="*/ 0 w 1012876"/>
              <a:gd name="connsiteY3" fmla="*/ 524422 h 524422"/>
              <a:gd name="connsiteX4" fmla="*/ 0 w 1012876"/>
              <a:gd name="connsiteY4" fmla="*/ 0 h 524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2876" h="524422">
                <a:moveTo>
                  <a:pt x="0" y="0"/>
                </a:moveTo>
                <a:lnTo>
                  <a:pt x="1012876" y="0"/>
                </a:lnTo>
                <a:lnTo>
                  <a:pt x="1012876" y="524422"/>
                </a:lnTo>
                <a:lnTo>
                  <a:pt x="0" y="524422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noFill/>
            <a:prstDash val="dashDot"/>
          </a:ln>
          <a:effectLst/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4200" tIns="4200" rIns="4200" bIns="61180" numCol="1" spcCol="1270" anchor="ctr" anchorCtr="0">
            <a:noAutofit/>
          </a:bodyPr>
          <a:lstStyle/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b="1" dirty="0">
                <a:solidFill>
                  <a:schemeClr val="tx1"/>
                </a:solidFill>
              </a:rPr>
              <a:t>Kjøkken og matomsorg</a:t>
            </a:r>
          </a:p>
          <a:p>
            <a:pPr algn="ctr" defTabSz="301379">
              <a:lnSpc>
                <a:spcPct val="90000"/>
              </a:lnSpc>
              <a:spcAft>
                <a:spcPct val="35000"/>
              </a:spcAft>
            </a:pPr>
            <a:r>
              <a:rPr lang="nb-NO" sz="600" dirty="0">
                <a:solidFill>
                  <a:schemeClr val="tx1"/>
                </a:solidFill>
              </a:rPr>
              <a:t>Cafedrift</a:t>
            </a:r>
          </a:p>
        </p:txBody>
      </p:sp>
      <p:sp>
        <p:nvSpPr>
          <p:cNvPr id="81" name="Frihåndsform 48">
            <a:extLst>
              <a:ext uri="{FF2B5EF4-FFF2-40B4-BE49-F238E27FC236}">
                <a16:creationId xmlns:a16="http://schemas.microsoft.com/office/drawing/2014/main" id="{91AA888F-6545-4FEC-A964-E79D3951A619}"/>
              </a:ext>
            </a:extLst>
          </p:cNvPr>
          <p:cNvSpPr/>
          <p:nvPr/>
        </p:nvSpPr>
        <p:spPr>
          <a:xfrm>
            <a:off x="6766938" y="6379006"/>
            <a:ext cx="662145" cy="120544"/>
          </a:xfrm>
          <a:custGeom>
            <a:avLst/>
            <a:gdLst>
              <a:gd name="connsiteX0" fmla="*/ 0 w 911588"/>
              <a:gd name="connsiteY0" fmla="*/ 0 h 174807"/>
              <a:gd name="connsiteX1" fmla="*/ 911588 w 911588"/>
              <a:gd name="connsiteY1" fmla="*/ 0 h 174807"/>
              <a:gd name="connsiteX2" fmla="*/ 911588 w 911588"/>
              <a:gd name="connsiteY2" fmla="*/ 174807 h 174807"/>
              <a:gd name="connsiteX3" fmla="*/ 0 w 911588"/>
              <a:gd name="connsiteY3" fmla="*/ 174807 h 174807"/>
              <a:gd name="connsiteX4" fmla="*/ 0 w 911588"/>
              <a:gd name="connsiteY4" fmla="*/ 0 h 174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588" h="174807">
                <a:moveTo>
                  <a:pt x="0" y="0"/>
                </a:moveTo>
                <a:lnTo>
                  <a:pt x="911588" y="0"/>
                </a:lnTo>
                <a:lnTo>
                  <a:pt x="911588" y="174807"/>
                </a:lnTo>
                <a:lnTo>
                  <a:pt x="0" y="174807"/>
                </a:lnTo>
                <a:lnTo>
                  <a:pt x="0" y="0"/>
                </a:lnTo>
                <a:close/>
              </a:path>
            </a:pathLst>
          </a:custGeom>
          <a:solidFill>
            <a:srgbClr val="FFA000">
              <a:alpha val="90000"/>
              <a:hueOff val="0"/>
              <a:satOff val="0"/>
              <a:lumOff val="0"/>
              <a:alphaOff val="0"/>
            </a:srgbClr>
          </a:solidFill>
          <a:ln w="6350" cap="flat" cmpd="sng" algn="ctr">
            <a:solidFill>
              <a:srgbClr val="575756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899" tIns="4725" rIns="18899" bIns="4725" numCol="1" spcCol="1270" anchor="ctr" anchorCtr="0">
            <a:noAutofit/>
          </a:bodyPr>
          <a:lstStyle/>
          <a:p>
            <a:pPr algn="ctr" defTabSz="289956">
              <a:lnSpc>
                <a:spcPct val="90000"/>
              </a:lnSpc>
              <a:spcAft>
                <a:spcPct val="35000"/>
              </a:spcAft>
            </a:pPr>
            <a:r>
              <a:rPr lang="nb-NO" sz="660" dirty="0">
                <a:solidFill>
                  <a:schemeClr val="tx1"/>
                </a:solidFill>
                <a:latin typeface="Arial" panose="020B0604020202020204"/>
              </a:rPr>
              <a:t>A</a:t>
            </a:r>
            <a:r>
              <a:rPr lang="nb-NO" sz="660" dirty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Arial" panose="020B0604020202020204"/>
              </a:rPr>
              <a:t>vdelingsleder</a:t>
            </a:r>
          </a:p>
        </p:txBody>
      </p:sp>
    </p:spTree>
    <p:extLst>
      <p:ext uri="{BB962C8B-B14F-4D97-AF65-F5344CB8AC3E}">
        <p14:creationId xmlns:p14="http://schemas.microsoft.com/office/powerpoint/2010/main" val="3213623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unner kommu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unner kommune" id="{4DBE4EA9-9BFE-4929-ADCA-BB0CA4C1D969}" vid="{D2ADFAEF-214A-4552-A115-2389393022B5}"/>
    </a:ext>
  </a:extLst>
</a:theme>
</file>

<file path=ppt/theme/theme2.xml><?xml version="1.0" encoding="utf-8"?>
<a:theme xmlns:a="http://schemas.openxmlformats.org/drawingml/2006/main" name="67_Benchmark rapport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kstmal 1">
  <a:themeElements>
    <a:clrScheme name="Administrasjon">
      <a:dk1>
        <a:srgbClr val="000000"/>
      </a:dk1>
      <a:lt1>
        <a:srgbClr val="FFFFFF"/>
      </a:lt1>
      <a:dk2>
        <a:srgbClr val="5E5E5E"/>
      </a:dk2>
      <a:lt2>
        <a:srgbClr val="E7E6E6"/>
      </a:lt2>
      <a:accent1>
        <a:srgbClr val="5592C9"/>
      </a:accent1>
      <a:accent2>
        <a:srgbClr val="AE2573"/>
      </a:accent2>
      <a:accent3>
        <a:srgbClr val="A9C23F"/>
      </a:accent3>
      <a:accent4>
        <a:srgbClr val="C6D6E3"/>
      </a:accent4>
      <a:accent5>
        <a:srgbClr val="FFCD00"/>
      </a:accent5>
      <a:accent6>
        <a:srgbClr val="DFA0C9"/>
      </a:accent6>
      <a:hlink>
        <a:srgbClr val="0563C1"/>
      </a:hlink>
      <a:folHlink>
        <a:srgbClr val="AE257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ctr"/>
      <a:lstStyle>
        <a:defPPr>
          <a:defRPr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_05_16_PowerPoint-mal_mørkere" id="{F199AF64-2C04-46AC-9C28-ACD3DEBEC26E}" vid="{23F16A1C-132F-40E4-91C4-3002B09AFEA0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Lunner kommune</Template>
  <TotalTime>12853</TotalTime>
  <Words>182</Words>
  <Application>Microsoft Office PowerPoint</Application>
  <PresentationFormat>Skjermfremvisning (4:3)</PresentationFormat>
  <Paragraphs>61</Paragraphs>
  <Slides>1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7</vt:i4>
      </vt:variant>
      <vt:variant>
        <vt:lpstr>Tema</vt:lpstr>
      </vt:variant>
      <vt:variant>
        <vt:i4>3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(Overskrifter)</vt:lpstr>
      <vt:lpstr>Courier New</vt:lpstr>
      <vt:lpstr>Symbol</vt:lpstr>
      <vt:lpstr>Trebuchet MS</vt:lpstr>
      <vt:lpstr>Wingdings</vt:lpstr>
      <vt:lpstr>Lunner kommune</vt:lpstr>
      <vt:lpstr>67_Benchmark rapportmal</vt:lpstr>
      <vt:lpstr>Tekstmal 1</vt:lpstr>
      <vt:lpstr>think-cell Slide</vt:lpstr>
      <vt:lpstr> Ny organisering av Helse- og omsorgstjenestene i Lunner - trer i kraft 1. mars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Oppfølging av verbalpunkt</dc:title>
  <dc:creator>Dag Flacké</dc:creator>
  <cp:lastModifiedBy>Randi Dyrud Støre</cp:lastModifiedBy>
  <cp:revision>148</cp:revision>
  <dcterms:created xsi:type="dcterms:W3CDTF">2018-02-11T09:58:35Z</dcterms:created>
  <dcterms:modified xsi:type="dcterms:W3CDTF">2019-02-15T11:36:48Z</dcterms:modified>
</cp:coreProperties>
</file>